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3" r:id="rId2"/>
    <p:sldId id="339" r:id="rId3"/>
    <p:sldId id="334" r:id="rId4"/>
    <p:sldId id="340" r:id="rId5"/>
    <p:sldId id="341" r:id="rId6"/>
    <p:sldId id="335" r:id="rId7"/>
    <p:sldId id="343" r:id="rId8"/>
    <p:sldId id="336" r:id="rId9"/>
    <p:sldId id="342" r:id="rId10"/>
    <p:sldId id="337" r:id="rId11"/>
    <p:sldId id="338" r:id="rId12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2568" userDrawn="1">
          <p15:clr>
            <a:srgbClr val="A4A3A4"/>
          </p15:clr>
        </p15:guide>
        <p15:guide id="3" orient="horz" pos="1440" userDrawn="1">
          <p15:clr>
            <a:srgbClr val="A4A3A4"/>
          </p15:clr>
        </p15:guide>
        <p15:guide id="4" pos="51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240" y="43"/>
      </p:cViewPr>
      <p:guideLst>
        <p:guide orient="horz" pos="2856"/>
        <p:guide pos="2568"/>
        <p:guide orient="horz" pos="1440"/>
        <p:guide pos="51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FFF1B-98F2-4617-ACC5-6A3779D21DC5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B92FE-3E99-4CEE-8F28-92CA9221323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7611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1178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00C9-F467-8757-DCC8-66906D510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00C9D-4C27-4523-D48F-B149AB1AB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10675-222A-F968-3BB5-885D3FDE1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79101-FA84-8188-E700-F4D96F2A2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8342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782B-4175-3E6F-0F38-8194B2FA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96A5D-EFBF-5DD0-E29D-DD6BE3E22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D36F5-8362-581E-DF3C-0AC4026C7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30985-1B26-D434-83C3-5C2878B8E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5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869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896E-3930-C3A1-5F7D-0B52EF3E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3632E-2AAE-D991-3E29-9614B3B0A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023EE-7B4A-7814-652F-406DB2344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680D7-C6D4-44D6-8D4E-58954D34B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9466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582B-DFA1-4DEC-D901-FAF8A14C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E6E75-24FF-3F08-080E-33165DF24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07CDF-C74F-173E-F975-CDE5CDEA8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522DC-FCA8-38FE-1D77-713067BFE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7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0487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6D109-417A-47B1-6362-FDAA4384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6B68F-D5EA-67F2-8681-91BE52336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CB150-7C73-B55E-F505-C01983C2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381A7-4A7F-54D8-EF6D-5A0A26159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0009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4700-2E20-92C2-8D97-1E035081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BC3FB-1202-3B20-A906-E5D02ECF2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EC472-62F3-AA4A-832C-6956B1324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11FB-417F-36A3-7E3B-690FD543A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B92FE-3E99-4CEE-8F28-92CA92213237}" type="slidenum">
              <a:rPr lang="en-NG" smtClean="0"/>
              <a:t>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2949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2720-0314-3D72-8F11-5C8B368AB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B987B-5EE2-8AD0-5DE7-3EA281B63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A6E6-6ECA-7E15-11B3-46B019B3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B65FC-A058-485B-4461-80D4E29B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1E03-264A-68FF-CF60-8AE8D0CC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0430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AF7C-3033-C92F-BEFB-19E956A8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0774-82E1-FFD8-0559-5AC1C4DDA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F342-7D4E-E1BC-85FC-C4D217F6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CDF06-3158-3269-B7CB-BBB2F249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B43D-AD4C-801A-58DA-DBD233B6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6574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97355-33BD-49C2-7DE4-F3E892B5B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DB9F1-BDA7-ABE3-CE96-69334221E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42CA-4382-6F52-996F-0AC6DCE7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80A60-7DD3-804B-EBE2-F9EFC597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A272-85F4-5BD5-199D-11834C35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2848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47C3-45BE-E062-B11E-CAF239D4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2868-CA4D-38B7-622C-5930303D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550A-DABC-FE4B-3660-42829F1D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1EF0F-3480-1B80-8623-E1E2197E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A4590-168E-2B1F-4458-85C0984C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4124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8689-8037-CF67-4B1A-56F09A58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C1A39-41FE-7CC0-469A-E79C0C914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B6CE0-7FF1-D585-7C93-45C658DC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FBCBA-924B-44B8-E912-276B908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364-0399-CD3A-9D7A-9BE4117D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6932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D69-2644-5DFF-4E16-47725F3A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63C7-1D12-5CC7-7898-56CCCEFA4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A0C6E-5782-3DBA-9CFC-87A3D665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77E8-7414-CC93-32ED-E403F3D2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A3B00-9FD8-F43F-51AB-F0BFDA2F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47BBD-186B-F623-9A89-D118DA11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0235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944B-83E4-8EC8-D761-77BBDC48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59D0-EA27-4C9A-96D9-1397C5E30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3AF0E-91A1-35E9-3C81-1D9CF4BE7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4EC0B-0B80-5DA2-316D-E4641E75E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5A054-9853-CF91-99C3-C2A74F8C9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DDC76-2AED-F7A8-CCB7-A67F3908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DEFDA-91B8-4FE1-3A1F-7C9A7026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D6743-C731-C238-ADF5-A2400BFC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1575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2AC3-D1AA-47B4-8062-494281C7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77770-E5E4-A267-3C53-632FA2BD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51D6-2C73-52F9-1D3A-6A3771D6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2568C-4740-9C1A-FF5C-291AA18C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3102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70109-9E70-1C96-27CD-93ED38D2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4BBBB-AA1C-B920-056A-E2130653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A7B6C-8420-EA31-A069-E3C22581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7492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A46B-1ED8-0E30-0C62-069DCFA4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966A-03F8-0E9F-1AEA-FCCB04E42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E8B93-C87E-AAAD-B863-9B182644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F385A-EEFA-5E01-1DFC-2C782093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A6220-7F68-5DE9-4659-34D486B1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76F88-9AFC-2621-0948-12A9EA14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4119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03BF-6733-5419-1DC5-DB0E4D7A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8FF8C-C070-337C-EF6D-ACF8B6F23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6A9E8-BB4A-04FD-4097-B6BB3F0DA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73E3B-B9F4-22CB-1D7F-79572EA8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FFD59-1F90-F6E4-A45C-FEC17545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43D64-13ED-1A80-006B-D6D6CA30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5379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D4C39-9F84-D9FF-3CAA-A1302B2B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0820B-46CC-0B49-AC3D-259B033F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18669-1B58-6FEC-62FA-944DF9A39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B868A-E151-43EB-99E4-D31CB51709A8}" type="datetimeFigureOut">
              <a:rPr lang="en-NG" smtClean="0"/>
              <a:t>08/02/2026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D145-1BEB-1AFC-000F-DAC98D43E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AF06C-EAC5-A3F9-6C24-41810CC2E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C0CF0F-B8A0-495A-9EDC-99ED8ECC4A19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191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D32F5931-1085-03F9-5329-1042187EC297}"/>
              </a:ext>
            </a:extLst>
          </p:cNvPr>
          <p:cNvGrpSpPr/>
          <p:nvPr/>
        </p:nvGrpSpPr>
        <p:grpSpPr>
          <a:xfrm>
            <a:off x="4709549" y="2286000"/>
            <a:ext cx="3548265" cy="2020200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B84D4A62-EE65-7A18-0A5C-1D6899F92AA4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D52E101-DB70-CB46-7B46-A8DE4C9E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C6E73B-5DDB-5C37-1AF5-F36F64573047}"/>
              </a:ext>
            </a:extLst>
          </p:cNvPr>
          <p:cNvGrpSpPr/>
          <p:nvPr/>
        </p:nvGrpSpPr>
        <p:grpSpPr>
          <a:xfrm>
            <a:off x="3261957" y="1741772"/>
            <a:ext cx="5561299" cy="3185110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EAD62B4E-7461-A551-51C2-187752721739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C6D89E2-4E7E-B03F-5721-50184C52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85EB07-6811-2197-187D-05867A7118E0}"/>
              </a:ext>
            </a:extLst>
          </p:cNvPr>
          <p:cNvGrpSpPr/>
          <p:nvPr/>
        </p:nvGrpSpPr>
        <p:grpSpPr>
          <a:xfrm>
            <a:off x="3877762" y="1960959"/>
            <a:ext cx="3548265" cy="2184280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C7286FF1-344F-9439-CD18-D6D154D6E01D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96DA4E1-7956-D0F2-D0A6-224936E9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79F6C4-DEAB-AF9D-D7A0-EEB8663D6E02}"/>
              </a:ext>
            </a:extLst>
          </p:cNvPr>
          <p:cNvSpPr txBox="1"/>
          <p:nvPr/>
        </p:nvSpPr>
        <p:spPr>
          <a:xfrm>
            <a:off x="4444113" y="3399757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dirty="0"/>
              <a:t>The try-on</a:t>
            </a:r>
            <a:endParaRPr lang="en-NG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1E7A61-78B1-10B1-ED1B-E5933B8649F0}"/>
              </a:ext>
            </a:extLst>
          </p:cNvPr>
          <p:cNvSpPr txBox="1"/>
          <p:nvPr/>
        </p:nvSpPr>
        <p:spPr>
          <a:xfrm>
            <a:off x="4593882" y="2883600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rPr>
              <a:t>The View</a:t>
            </a:r>
            <a:endParaRPr lang="en-NG" sz="2000" b="1" dirty="0">
              <a:solidFill>
                <a:schemeClr val="accent4">
                  <a:lumMod val="75000"/>
                </a:schemeClr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96480C-3354-11C2-3806-E84FA9F64282}"/>
              </a:ext>
            </a:extLst>
          </p:cNvPr>
          <p:cNvSpPr txBox="1"/>
          <p:nvPr/>
        </p:nvSpPr>
        <p:spPr>
          <a:xfrm>
            <a:off x="5574737" y="3218386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dirty="0"/>
              <a:t>The Purchase</a:t>
            </a:r>
            <a:endParaRPr lang="en-NG" dirty="0"/>
          </a:p>
        </p:txBody>
      </p:sp>
      <p:sp>
        <p:nvSpPr>
          <p:cNvPr id="2" name="Graphic 6" descr="Cloud with solid fill">
            <a:extLst>
              <a:ext uri="{FF2B5EF4-FFF2-40B4-BE49-F238E27FC236}">
                <a16:creationId xmlns:a16="http://schemas.microsoft.com/office/drawing/2014/main" id="{AC5291C4-59D2-2DD8-83F9-268874F489FA}"/>
              </a:ext>
            </a:extLst>
          </p:cNvPr>
          <p:cNvSpPr/>
          <p:nvPr/>
        </p:nvSpPr>
        <p:spPr>
          <a:xfrm>
            <a:off x="2810342" y="893543"/>
            <a:ext cx="6733067" cy="4364086"/>
          </a:xfrm>
          <a:custGeom>
            <a:avLst/>
            <a:gdLst>
              <a:gd name="csX0" fmla="*/ 689427 w 802774"/>
              <a:gd name="csY0" fmla="*/ 227507 h 457059"/>
              <a:gd name="csX1" fmla="*/ 679902 w 802774"/>
              <a:gd name="csY1" fmla="*/ 227507 h 457059"/>
              <a:gd name="csX2" fmla="*/ 679902 w 802774"/>
              <a:gd name="csY2" fmla="*/ 227507 h 457059"/>
              <a:gd name="csX3" fmla="*/ 619895 w 802774"/>
              <a:gd name="csY3" fmla="*/ 111302 h 457059"/>
              <a:gd name="csX4" fmla="*/ 489403 w 802774"/>
              <a:gd name="csY4" fmla="*/ 93204 h 457059"/>
              <a:gd name="csX5" fmla="*/ 296998 w 802774"/>
              <a:gd name="csY5" fmla="*/ 4622 h 457059"/>
              <a:gd name="csX6" fmla="*/ 165552 w 802774"/>
              <a:gd name="csY6" fmla="*/ 170357 h 457059"/>
              <a:gd name="csX7" fmla="*/ 165552 w 802774"/>
              <a:gd name="csY7" fmla="*/ 172262 h 457059"/>
              <a:gd name="csX8" fmla="*/ 28392 w 802774"/>
              <a:gd name="csY8" fmla="*/ 227507 h 457059"/>
              <a:gd name="csX9" fmla="*/ 13152 w 802774"/>
              <a:gd name="csY9" fmla="*/ 374192 h 457059"/>
              <a:gd name="csX10" fmla="*/ 136025 w 802774"/>
              <a:gd name="csY10" fmla="*/ 456107 h 457059"/>
              <a:gd name="csX11" fmla="*/ 136025 w 802774"/>
              <a:gd name="csY11" fmla="*/ 457059 h 457059"/>
              <a:gd name="csX12" fmla="*/ 688475 w 802774"/>
              <a:gd name="csY12" fmla="*/ 457059 h 457059"/>
              <a:gd name="csX13" fmla="*/ 802775 w 802774"/>
              <a:gd name="csY13" fmla="*/ 342759 h 457059"/>
              <a:gd name="csX14" fmla="*/ 689427 w 802774"/>
              <a:gd name="csY14" fmla="*/ 227507 h 4570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81D88-D09A-9D6A-C602-CE04B788B2A5}"/>
              </a:ext>
            </a:extLst>
          </p:cNvPr>
          <p:cNvSpPr txBox="1"/>
          <p:nvPr/>
        </p:nvSpPr>
        <p:spPr>
          <a:xfrm>
            <a:off x="4914956" y="3031281"/>
            <a:ext cx="2362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My Jacket Story</a:t>
            </a:r>
            <a:endParaRPr lang="en-NG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81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55">
        <p159:morph option="byObject"/>
      </p:transition>
    </mc:Choice>
    <mc:Fallback>
      <p:transition spd="slow" advTm="8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D32F5931-1085-03F9-5329-1042187EC297}"/>
              </a:ext>
            </a:extLst>
          </p:cNvPr>
          <p:cNvGrpSpPr/>
          <p:nvPr/>
        </p:nvGrpSpPr>
        <p:grpSpPr>
          <a:xfrm>
            <a:off x="8254458" y="110746"/>
            <a:ext cx="3548265" cy="2020200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B84D4A62-EE65-7A18-0A5C-1D6899F92AA4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D52E101-DB70-CB46-7B46-A8DE4C9E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C6E73B-5DDB-5C37-1AF5-F36F64573047}"/>
              </a:ext>
            </a:extLst>
          </p:cNvPr>
          <p:cNvGrpSpPr/>
          <p:nvPr/>
        </p:nvGrpSpPr>
        <p:grpSpPr>
          <a:xfrm>
            <a:off x="3409402" y="3431144"/>
            <a:ext cx="5561299" cy="3185110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EAD62B4E-7461-A551-51C2-187752721739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C6D89E2-4E7E-B03F-5721-50184C52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85EB07-6811-2197-187D-05867A7118E0}"/>
              </a:ext>
            </a:extLst>
          </p:cNvPr>
          <p:cNvGrpSpPr/>
          <p:nvPr/>
        </p:nvGrpSpPr>
        <p:grpSpPr>
          <a:xfrm>
            <a:off x="487472" y="233398"/>
            <a:ext cx="3548265" cy="2184280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C7286FF1-344F-9439-CD18-D6D154D6E01D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96DA4E1-7956-D0F2-D0A6-224936E9C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79F6C4-DEAB-AF9D-D7A0-EEB8663D6E02}"/>
              </a:ext>
            </a:extLst>
          </p:cNvPr>
          <p:cNvSpPr txBox="1"/>
          <p:nvPr/>
        </p:nvSpPr>
        <p:spPr>
          <a:xfrm>
            <a:off x="1343536" y="4660360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try-on</a:t>
            </a:r>
            <a:endParaRPr lang="en-NG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1E7A61-78B1-10B1-ED1B-E5933B8649F0}"/>
              </a:ext>
            </a:extLst>
          </p:cNvPr>
          <p:cNvSpPr txBox="1"/>
          <p:nvPr/>
        </p:nvSpPr>
        <p:spPr>
          <a:xfrm>
            <a:off x="1301821" y="2379542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 View</a:t>
            </a:r>
            <a:endParaRPr lang="en-NG" sz="20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96480C-3354-11C2-3806-E84FA9F64282}"/>
              </a:ext>
            </a:extLst>
          </p:cNvPr>
          <p:cNvSpPr txBox="1"/>
          <p:nvPr/>
        </p:nvSpPr>
        <p:spPr>
          <a:xfrm>
            <a:off x="9100997" y="2225654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Purchase</a:t>
            </a:r>
            <a:endParaRPr lang="en-NG" dirty="0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D9D2579-EB69-6625-903C-02026F93D1C9}"/>
              </a:ext>
            </a:extLst>
          </p:cNvPr>
          <p:cNvSpPr/>
          <p:nvPr/>
        </p:nvSpPr>
        <p:spPr>
          <a:xfrm>
            <a:off x="4041913" y="725433"/>
            <a:ext cx="4108174" cy="1196132"/>
          </a:xfrm>
          <a:custGeom>
            <a:avLst/>
            <a:gdLst>
              <a:gd name="csX0" fmla="*/ 0 w 4108174"/>
              <a:gd name="csY0" fmla="*/ 1196132 h 1196132"/>
              <a:gd name="csX1" fmla="*/ 1378226 w 4108174"/>
              <a:gd name="csY1" fmla="*/ 3437 h 1196132"/>
              <a:gd name="csX2" fmla="*/ 4108174 w 4108174"/>
              <a:gd name="csY2" fmla="*/ 904584 h 11961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108174" h="1196132">
                <a:moveTo>
                  <a:pt x="0" y="1196132"/>
                </a:moveTo>
                <a:cubicBezTo>
                  <a:pt x="346765" y="624080"/>
                  <a:pt x="693530" y="52028"/>
                  <a:pt x="1378226" y="3437"/>
                </a:cubicBezTo>
                <a:cubicBezTo>
                  <a:pt x="2062922" y="-45154"/>
                  <a:pt x="3085548" y="429715"/>
                  <a:pt x="4108174" y="904584"/>
                </a:cubicBezTo>
              </a:path>
            </a:pathLst>
          </a:custGeom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02BBF7A-380E-021C-6429-54A7A8956A16}"/>
              </a:ext>
            </a:extLst>
          </p:cNvPr>
          <p:cNvSpPr/>
          <p:nvPr/>
        </p:nvSpPr>
        <p:spPr>
          <a:xfrm>
            <a:off x="9069073" y="2106167"/>
            <a:ext cx="2881642" cy="3791050"/>
          </a:xfrm>
          <a:custGeom>
            <a:avLst/>
            <a:gdLst>
              <a:gd name="csX0" fmla="*/ 2570922 w 3126400"/>
              <a:gd name="csY0" fmla="*/ 0 h 3962400"/>
              <a:gd name="csX1" fmla="*/ 2941982 w 3126400"/>
              <a:gd name="csY1" fmla="*/ 1630017 h 3962400"/>
              <a:gd name="csX2" fmla="*/ 0 w 3126400"/>
              <a:gd name="csY2" fmla="*/ 3962400 h 396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126400" h="3962400">
                <a:moveTo>
                  <a:pt x="2570922" y="0"/>
                </a:moveTo>
                <a:cubicBezTo>
                  <a:pt x="2970695" y="484808"/>
                  <a:pt x="3370469" y="969617"/>
                  <a:pt x="2941982" y="1630017"/>
                </a:cubicBezTo>
                <a:cubicBezTo>
                  <a:pt x="2513495" y="2290417"/>
                  <a:pt x="1256747" y="3126408"/>
                  <a:pt x="0" y="3962400"/>
                </a:cubicBezTo>
              </a:path>
            </a:pathLst>
          </a:custGeom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F799-BC3B-7D58-D6DC-0D20B51941B9}"/>
              </a:ext>
            </a:extLst>
          </p:cNvPr>
          <p:cNvSpPr txBox="1"/>
          <p:nvPr/>
        </p:nvSpPr>
        <p:spPr>
          <a:xfrm>
            <a:off x="4942943" y="1025753"/>
            <a:ext cx="206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Initial data Inspection</a:t>
            </a:r>
            <a:endParaRPr lang="en-NG" sz="20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CC111-1852-8863-8B5B-FFD7371856DD}"/>
              </a:ext>
            </a:extLst>
          </p:cNvPr>
          <p:cNvSpPr txBox="1"/>
          <p:nvPr/>
        </p:nvSpPr>
        <p:spPr>
          <a:xfrm>
            <a:off x="9785316" y="3341783"/>
            <a:ext cx="20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Cost</a:t>
            </a:r>
            <a:endParaRPr lang="en-NG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411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632">
        <p159:morph option="byObject"/>
      </p:transition>
    </mc:Choice>
    <mc:Fallback>
      <p:transition spd="slow" advTm="15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7CEEB-30A2-514A-987B-53369E8D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711D2E3-9422-28CD-D7C7-B911D2EE6218}"/>
              </a:ext>
            </a:extLst>
          </p:cNvPr>
          <p:cNvGrpSpPr/>
          <p:nvPr/>
        </p:nvGrpSpPr>
        <p:grpSpPr>
          <a:xfrm>
            <a:off x="4157689" y="2475576"/>
            <a:ext cx="3548265" cy="2020200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4F492B7E-4D93-916F-0D6D-733D254E2F27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7CA2222-F328-889B-CD7E-26DB070E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7CACDB-4655-DE9C-C7E7-71314DC8C56A}"/>
              </a:ext>
            </a:extLst>
          </p:cNvPr>
          <p:cNvGrpSpPr/>
          <p:nvPr/>
        </p:nvGrpSpPr>
        <p:grpSpPr>
          <a:xfrm>
            <a:off x="3300874" y="1600371"/>
            <a:ext cx="5561299" cy="3185110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91B540A9-2D47-B7BE-D18E-B7667CB7D4F7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737A0464-60BA-7133-0573-3597FC56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6F5B659-C328-E881-17A5-B5B06A209C1C}"/>
              </a:ext>
            </a:extLst>
          </p:cNvPr>
          <p:cNvGrpSpPr/>
          <p:nvPr/>
        </p:nvGrpSpPr>
        <p:grpSpPr>
          <a:xfrm>
            <a:off x="3918246" y="2099321"/>
            <a:ext cx="3548265" cy="2184280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AB0640A3-C5F5-6CAC-A462-7D35FC167B22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6623E5F-A187-7B7C-6DD0-C2470F00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8" name="Graphic 6" descr="Cloud with solid fill">
            <a:extLst>
              <a:ext uri="{FF2B5EF4-FFF2-40B4-BE49-F238E27FC236}">
                <a16:creationId xmlns:a16="http://schemas.microsoft.com/office/drawing/2014/main" id="{5E35A79F-FAFB-B127-65C4-92B882B22EF2}"/>
              </a:ext>
            </a:extLst>
          </p:cNvPr>
          <p:cNvSpPr/>
          <p:nvPr/>
        </p:nvSpPr>
        <p:spPr>
          <a:xfrm>
            <a:off x="2810342" y="893543"/>
            <a:ext cx="6733067" cy="4364086"/>
          </a:xfrm>
          <a:custGeom>
            <a:avLst/>
            <a:gdLst>
              <a:gd name="csX0" fmla="*/ 689427 w 802774"/>
              <a:gd name="csY0" fmla="*/ 227507 h 457059"/>
              <a:gd name="csX1" fmla="*/ 679902 w 802774"/>
              <a:gd name="csY1" fmla="*/ 227507 h 457059"/>
              <a:gd name="csX2" fmla="*/ 679902 w 802774"/>
              <a:gd name="csY2" fmla="*/ 227507 h 457059"/>
              <a:gd name="csX3" fmla="*/ 619895 w 802774"/>
              <a:gd name="csY3" fmla="*/ 111302 h 457059"/>
              <a:gd name="csX4" fmla="*/ 489403 w 802774"/>
              <a:gd name="csY4" fmla="*/ 93204 h 457059"/>
              <a:gd name="csX5" fmla="*/ 296998 w 802774"/>
              <a:gd name="csY5" fmla="*/ 4622 h 457059"/>
              <a:gd name="csX6" fmla="*/ 165552 w 802774"/>
              <a:gd name="csY6" fmla="*/ 170357 h 457059"/>
              <a:gd name="csX7" fmla="*/ 165552 w 802774"/>
              <a:gd name="csY7" fmla="*/ 172262 h 457059"/>
              <a:gd name="csX8" fmla="*/ 28392 w 802774"/>
              <a:gd name="csY8" fmla="*/ 227507 h 457059"/>
              <a:gd name="csX9" fmla="*/ 13152 w 802774"/>
              <a:gd name="csY9" fmla="*/ 374192 h 457059"/>
              <a:gd name="csX10" fmla="*/ 136025 w 802774"/>
              <a:gd name="csY10" fmla="*/ 456107 h 457059"/>
              <a:gd name="csX11" fmla="*/ 136025 w 802774"/>
              <a:gd name="csY11" fmla="*/ 457059 h 457059"/>
              <a:gd name="csX12" fmla="*/ 688475 w 802774"/>
              <a:gd name="csY12" fmla="*/ 457059 h 457059"/>
              <a:gd name="csX13" fmla="*/ 802775 w 802774"/>
              <a:gd name="csY13" fmla="*/ 342759 h 457059"/>
              <a:gd name="csX14" fmla="*/ 689427 w 802774"/>
              <a:gd name="csY14" fmla="*/ 227507 h 4570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356D-FB65-3099-4342-C9A9D5BDE1BA}"/>
              </a:ext>
            </a:extLst>
          </p:cNvPr>
          <p:cNvSpPr txBox="1"/>
          <p:nvPr/>
        </p:nvSpPr>
        <p:spPr>
          <a:xfrm>
            <a:off x="4219387" y="2951947"/>
            <a:ext cx="3753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Always Backup your Data</a:t>
            </a:r>
            <a:endParaRPr lang="en-NG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350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943">
        <p159:morph option="byObject"/>
      </p:transition>
    </mc:Choice>
    <mc:Fallback>
      <p:transition spd="slow" advTm="11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4CCAD-C0A7-19BF-D774-CA7F5382F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7EB81-EF1C-C44D-4596-AE3AFA8C8C33}"/>
              </a:ext>
            </a:extLst>
          </p:cNvPr>
          <p:cNvGrpSpPr/>
          <p:nvPr/>
        </p:nvGrpSpPr>
        <p:grpSpPr>
          <a:xfrm>
            <a:off x="8254458" y="110746"/>
            <a:ext cx="3548265" cy="2020200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2DD1D400-84F9-897B-1DF0-BC95795BB968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7CA5917-30D0-A841-38F5-A48297FB5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835CFE-23CE-2FBA-F68F-D29BDA7E6A15}"/>
              </a:ext>
            </a:extLst>
          </p:cNvPr>
          <p:cNvGrpSpPr/>
          <p:nvPr/>
        </p:nvGrpSpPr>
        <p:grpSpPr>
          <a:xfrm>
            <a:off x="3409402" y="3431144"/>
            <a:ext cx="5561299" cy="3185110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E7D867C2-4E9D-EF72-7EE7-AC2BD458B4D4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D11AFCE-6D15-3706-35AE-99988827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2ACCC3-7C49-AE21-2294-24DD35D6B2EB}"/>
              </a:ext>
            </a:extLst>
          </p:cNvPr>
          <p:cNvGrpSpPr/>
          <p:nvPr/>
        </p:nvGrpSpPr>
        <p:grpSpPr>
          <a:xfrm>
            <a:off x="487472" y="233398"/>
            <a:ext cx="3548265" cy="2184280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ECA23A0F-7D23-438C-53B5-6C2B3910F14C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56B7BDD-D15A-E155-F120-C3A505B2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445834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50">
        <p159:morph option="byObject"/>
      </p:transition>
    </mc:Choice>
    <mc:Fallback>
      <p:transition spd="slow" advTm="37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72A6E-EE38-3E96-34F5-3D1F66A2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926E5DD-25B2-933A-363C-B09BD0740B5B}"/>
              </a:ext>
            </a:extLst>
          </p:cNvPr>
          <p:cNvGrpSpPr/>
          <p:nvPr/>
        </p:nvGrpSpPr>
        <p:grpSpPr>
          <a:xfrm>
            <a:off x="9394145" y="177007"/>
            <a:ext cx="2286000" cy="1307592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66A2AE27-8ED8-0292-27A4-E06CEAB032C5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9846FF6-35E3-E89F-D23B-9529942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B25EB5-DDBA-6504-DA1E-B98CAAD1114A}"/>
              </a:ext>
            </a:extLst>
          </p:cNvPr>
          <p:cNvGrpSpPr/>
          <p:nvPr/>
        </p:nvGrpSpPr>
        <p:grpSpPr>
          <a:xfrm>
            <a:off x="4696986" y="5466440"/>
            <a:ext cx="2289032" cy="1310992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37CEB756-D0AE-BF9C-C22E-4A40B27D9EE3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AD25288-78D6-E954-7A8E-EEE50333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F26303-75A2-805F-0FF4-7E1BBF441028}"/>
              </a:ext>
            </a:extLst>
          </p:cNvPr>
          <p:cNvGrpSpPr/>
          <p:nvPr/>
        </p:nvGrpSpPr>
        <p:grpSpPr>
          <a:xfrm>
            <a:off x="2977955" y="1256264"/>
            <a:ext cx="6512774" cy="4009205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279ACB5C-5808-6C92-F414-297D565E22D2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E0D5CD6-7C4B-D944-279B-3D0F34D9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C1CEA4D-A079-6DEC-33EC-6C8AF9DBAE45}"/>
              </a:ext>
            </a:extLst>
          </p:cNvPr>
          <p:cNvSpPr txBox="1"/>
          <p:nvPr/>
        </p:nvSpPr>
        <p:spPr>
          <a:xfrm>
            <a:off x="788539" y="3242097"/>
            <a:ext cx="206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The View</a:t>
            </a:r>
            <a:endParaRPr lang="en-NG" sz="2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118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524">
        <p159:morph option="byObject"/>
      </p:transition>
    </mc:Choice>
    <mc:Fallback>
      <p:transition spd="slow" advTm="7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63373-E973-A80E-F6D6-0D568C85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DF0E5E4-2C3A-F828-F9A6-DC41AFE5B79F}"/>
              </a:ext>
            </a:extLst>
          </p:cNvPr>
          <p:cNvGrpSpPr/>
          <p:nvPr/>
        </p:nvGrpSpPr>
        <p:grpSpPr>
          <a:xfrm>
            <a:off x="756921" y="142311"/>
            <a:ext cx="10678159" cy="6573378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3E42A3C2-B769-BDE4-191B-94A01C38F1FC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AC0460F-BB90-2CB8-719A-2A0F98ED9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17707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898">
        <p159:morph option="byObject"/>
      </p:transition>
    </mc:Choice>
    <mc:Fallback>
      <p:transition spd="slow" advTm="28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58E02-079E-8393-0FAE-CDD899A28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37E2F2-0283-9C15-182C-311B3A89C7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en-N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B6B801-95BB-956C-6C0D-3966DE250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553" y="1231744"/>
            <a:ext cx="3758353" cy="782351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921101F-F9A1-0980-513E-77DD4C75526F}"/>
              </a:ext>
            </a:extLst>
          </p:cNvPr>
          <p:cNvSpPr/>
          <p:nvPr/>
        </p:nvSpPr>
        <p:spPr>
          <a:xfrm>
            <a:off x="5357684" y="648763"/>
            <a:ext cx="648584" cy="631019"/>
          </a:xfrm>
          <a:custGeom>
            <a:avLst/>
            <a:gdLst>
              <a:gd name="csX0" fmla="*/ 314464 w 440028"/>
              <a:gd name="csY0" fmla="*/ 0 h 428111"/>
              <a:gd name="csX1" fmla="*/ 314464 w 440028"/>
              <a:gd name="csY1" fmla="*/ 0 h 428111"/>
              <a:gd name="csX2" fmla="*/ 220014 w 440028"/>
              <a:gd name="csY2" fmla="*/ 48664 h 428111"/>
              <a:gd name="csX3" fmla="*/ 125549 w 440028"/>
              <a:gd name="csY3" fmla="*/ 0 h 428111"/>
              <a:gd name="csX4" fmla="*/ 0 w 440028"/>
              <a:gd name="csY4" fmla="*/ 127883 h 428111"/>
              <a:gd name="csX5" fmla="*/ 201112 w 440028"/>
              <a:gd name="csY5" fmla="*/ 413658 h 428111"/>
              <a:gd name="csX6" fmla="*/ 220014 w 440028"/>
              <a:gd name="csY6" fmla="*/ 428111 h 428111"/>
              <a:gd name="csX7" fmla="*/ 238917 w 440028"/>
              <a:gd name="csY7" fmla="*/ 413658 h 428111"/>
              <a:gd name="csX8" fmla="*/ 440028 w 440028"/>
              <a:gd name="csY8" fmla="*/ 127883 h 428111"/>
              <a:gd name="csX9" fmla="*/ 314464 w 440028"/>
              <a:gd name="csY9" fmla="*/ 0 h 428111"/>
              <a:gd name="csX10" fmla="*/ 220014 w 440028"/>
              <a:gd name="csY10" fmla="*/ 388938 h 428111"/>
              <a:gd name="csX11" fmla="*/ 31115 w 440028"/>
              <a:gd name="csY11" fmla="*/ 127883 h 428111"/>
              <a:gd name="csX12" fmla="*/ 125549 w 440028"/>
              <a:gd name="csY12" fmla="*/ 31115 h 428111"/>
              <a:gd name="csX13" fmla="*/ 219874 w 440028"/>
              <a:gd name="csY13" fmla="*/ 105433 h 428111"/>
              <a:gd name="csX14" fmla="*/ 220053 w 440028"/>
              <a:gd name="csY14" fmla="*/ 105519 h 428111"/>
              <a:gd name="csX15" fmla="*/ 220139 w 440028"/>
              <a:gd name="csY15" fmla="*/ 105433 h 428111"/>
              <a:gd name="csX16" fmla="*/ 314464 w 440028"/>
              <a:gd name="csY16" fmla="*/ 31115 h 428111"/>
              <a:gd name="csX17" fmla="*/ 408898 w 440028"/>
              <a:gd name="csY17" fmla="*/ 127883 h 428111"/>
              <a:gd name="csX18" fmla="*/ 220014 w 440028"/>
              <a:gd name="csY18" fmla="*/ 388938 h 4281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440028" h="428111">
                <a:moveTo>
                  <a:pt x="314464" y="0"/>
                </a:moveTo>
                <a:lnTo>
                  <a:pt x="314464" y="0"/>
                </a:lnTo>
                <a:cubicBezTo>
                  <a:pt x="277199" y="941"/>
                  <a:pt x="242409" y="18865"/>
                  <a:pt x="220014" y="48664"/>
                </a:cubicBezTo>
                <a:cubicBezTo>
                  <a:pt x="197619" y="18856"/>
                  <a:pt x="162820" y="929"/>
                  <a:pt x="125549" y="0"/>
                </a:cubicBezTo>
                <a:cubicBezTo>
                  <a:pt x="56685" y="3213"/>
                  <a:pt x="1945" y="58972"/>
                  <a:pt x="0" y="127883"/>
                </a:cubicBezTo>
                <a:cubicBezTo>
                  <a:pt x="0" y="256201"/>
                  <a:pt x="180467" y="397914"/>
                  <a:pt x="201112" y="413658"/>
                </a:cubicBezTo>
                <a:lnTo>
                  <a:pt x="220014" y="428111"/>
                </a:lnTo>
                <a:lnTo>
                  <a:pt x="238917" y="413658"/>
                </a:lnTo>
                <a:cubicBezTo>
                  <a:pt x="259499" y="397914"/>
                  <a:pt x="440028" y="256201"/>
                  <a:pt x="440028" y="127883"/>
                </a:cubicBezTo>
                <a:cubicBezTo>
                  <a:pt x="438084" y="58966"/>
                  <a:pt x="383334" y="3205"/>
                  <a:pt x="314464" y="0"/>
                </a:cubicBezTo>
                <a:close/>
                <a:moveTo>
                  <a:pt x="220014" y="388938"/>
                </a:moveTo>
                <a:cubicBezTo>
                  <a:pt x="220014" y="388938"/>
                  <a:pt x="31115" y="244533"/>
                  <a:pt x="31115" y="127883"/>
                </a:cubicBezTo>
                <a:cubicBezTo>
                  <a:pt x="33231" y="76230"/>
                  <a:pt x="73963" y="34491"/>
                  <a:pt x="125549" y="31115"/>
                </a:cubicBezTo>
                <a:cubicBezTo>
                  <a:pt x="157769" y="31115"/>
                  <a:pt x="192524" y="51340"/>
                  <a:pt x="219874" y="105433"/>
                </a:cubicBezTo>
                <a:cubicBezTo>
                  <a:pt x="219899" y="105506"/>
                  <a:pt x="219980" y="105545"/>
                  <a:pt x="220053" y="105519"/>
                </a:cubicBezTo>
                <a:cubicBezTo>
                  <a:pt x="220093" y="105505"/>
                  <a:pt x="220125" y="105474"/>
                  <a:pt x="220139" y="105433"/>
                </a:cubicBezTo>
                <a:cubicBezTo>
                  <a:pt x="247489" y="51340"/>
                  <a:pt x="282244" y="31115"/>
                  <a:pt x="314464" y="31115"/>
                </a:cubicBezTo>
                <a:cubicBezTo>
                  <a:pt x="366049" y="34491"/>
                  <a:pt x="406782" y="76230"/>
                  <a:pt x="408898" y="127883"/>
                </a:cubicBezTo>
                <a:cubicBezTo>
                  <a:pt x="408898" y="244533"/>
                  <a:pt x="220014" y="388938"/>
                  <a:pt x="220014" y="388938"/>
                </a:cubicBezTo>
                <a:close/>
              </a:path>
            </a:pathLst>
          </a:custGeom>
          <a:solidFill>
            <a:srgbClr val="FF0000"/>
          </a:solidFill>
          <a:ln w="15478" cap="flat">
            <a:noFill/>
            <a:prstDash val="solid"/>
            <a:miter/>
          </a:ln>
        </p:spPr>
        <p:txBody>
          <a:bodyPr/>
          <a:lstStyle/>
          <a:p>
            <a:endParaRPr lang="en-NG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411C12-42F6-318B-9482-AD3D8EF4A51D}"/>
              </a:ext>
            </a:extLst>
          </p:cNvPr>
          <p:cNvSpPr/>
          <p:nvPr/>
        </p:nvSpPr>
        <p:spPr>
          <a:xfrm>
            <a:off x="4902316" y="396635"/>
            <a:ext cx="1559327" cy="1422005"/>
          </a:xfrm>
          <a:custGeom>
            <a:avLst/>
            <a:gdLst>
              <a:gd name="csX0" fmla="*/ 1005016 w 1057916"/>
              <a:gd name="csY0" fmla="*/ 0 h 964751"/>
              <a:gd name="csX1" fmla="*/ 52897 w 1057916"/>
              <a:gd name="csY1" fmla="*/ 0 h 964751"/>
              <a:gd name="csX2" fmla="*/ 2 w 1057916"/>
              <a:gd name="csY2" fmla="*/ 52896 h 964751"/>
              <a:gd name="csX3" fmla="*/ 2 w 1057916"/>
              <a:gd name="csY3" fmla="*/ 695607 h 964751"/>
              <a:gd name="csX4" fmla="*/ 52023 w 1057916"/>
              <a:gd name="csY4" fmla="*/ 748502 h 964751"/>
              <a:gd name="csX5" fmla="*/ 52897 w 1057916"/>
              <a:gd name="csY5" fmla="*/ 748502 h 964751"/>
              <a:gd name="csX6" fmla="*/ 634748 w 1057916"/>
              <a:gd name="csY6" fmla="*/ 748502 h 964751"/>
              <a:gd name="csX7" fmla="*/ 846330 w 1057916"/>
              <a:gd name="csY7" fmla="*/ 964752 h 964751"/>
              <a:gd name="csX8" fmla="*/ 846330 w 1057916"/>
              <a:gd name="csY8" fmla="*/ 750058 h 964751"/>
              <a:gd name="csX9" fmla="*/ 1005016 w 1057916"/>
              <a:gd name="csY9" fmla="*/ 750058 h 964751"/>
              <a:gd name="csX10" fmla="*/ 1057912 w 1057916"/>
              <a:gd name="csY10" fmla="*/ 697163 h 964751"/>
              <a:gd name="csX11" fmla="*/ 1057912 w 1057916"/>
              <a:gd name="csY11" fmla="*/ 54467 h 964751"/>
              <a:gd name="csX12" fmla="*/ 1005016 w 1057916"/>
              <a:gd name="csY12" fmla="*/ 0 h 964751"/>
              <a:gd name="csX13" fmla="*/ 1026797 w 1057916"/>
              <a:gd name="csY13" fmla="*/ 697163 h 964751"/>
              <a:gd name="csX14" fmla="*/ 1005016 w 1057916"/>
              <a:gd name="csY14" fmla="*/ 718943 h 964751"/>
              <a:gd name="csX15" fmla="*/ 815215 w 1057916"/>
              <a:gd name="csY15" fmla="*/ 718943 h 964751"/>
              <a:gd name="csX16" fmla="*/ 815215 w 1057916"/>
              <a:gd name="csY16" fmla="*/ 888520 h 964751"/>
              <a:gd name="csX17" fmla="*/ 657026 w 1057916"/>
              <a:gd name="csY17" fmla="*/ 726769 h 964751"/>
              <a:gd name="csX18" fmla="*/ 647878 w 1057916"/>
              <a:gd name="csY18" fmla="*/ 717434 h 964751"/>
              <a:gd name="csX19" fmla="*/ 52897 w 1057916"/>
              <a:gd name="csY19" fmla="*/ 717434 h 964751"/>
              <a:gd name="csX20" fmla="*/ 31117 w 1057916"/>
              <a:gd name="csY20" fmla="*/ 696598 h 964751"/>
              <a:gd name="csX21" fmla="*/ 31117 w 1057916"/>
              <a:gd name="csY21" fmla="*/ 695654 h 964751"/>
              <a:gd name="csX22" fmla="*/ 31117 w 1057916"/>
              <a:gd name="csY22" fmla="*/ 52911 h 964751"/>
              <a:gd name="csX23" fmla="*/ 52897 w 1057916"/>
              <a:gd name="csY23" fmla="*/ 31131 h 964751"/>
              <a:gd name="csX24" fmla="*/ 1005016 w 1057916"/>
              <a:gd name="csY24" fmla="*/ 31131 h 964751"/>
              <a:gd name="csX25" fmla="*/ 1026797 w 1057916"/>
              <a:gd name="csY25" fmla="*/ 54467 h 9647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</a:cxnLst>
            <a:rect l="l" t="t" r="r" b="b"/>
            <a:pathLst>
              <a:path w="1057916" h="964751">
                <a:moveTo>
                  <a:pt x="1005016" y="0"/>
                </a:moveTo>
                <a:lnTo>
                  <a:pt x="52897" y="0"/>
                </a:lnTo>
                <a:cubicBezTo>
                  <a:pt x="23811" y="303"/>
                  <a:pt x="305" y="23809"/>
                  <a:pt x="2" y="52896"/>
                </a:cubicBezTo>
                <a:lnTo>
                  <a:pt x="2" y="695607"/>
                </a:lnTo>
                <a:cubicBezTo>
                  <a:pt x="-239" y="724578"/>
                  <a:pt x="23050" y="748261"/>
                  <a:pt x="52023" y="748502"/>
                </a:cubicBezTo>
                <a:cubicBezTo>
                  <a:pt x="52314" y="748504"/>
                  <a:pt x="52606" y="748504"/>
                  <a:pt x="52897" y="748502"/>
                </a:cubicBezTo>
                <a:lnTo>
                  <a:pt x="634748" y="748502"/>
                </a:lnTo>
                <a:lnTo>
                  <a:pt x="846330" y="964752"/>
                </a:lnTo>
                <a:lnTo>
                  <a:pt x="846330" y="750058"/>
                </a:lnTo>
                <a:lnTo>
                  <a:pt x="1005016" y="750058"/>
                </a:lnTo>
                <a:cubicBezTo>
                  <a:pt x="1034103" y="749755"/>
                  <a:pt x="1057609" y="726249"/>
                  <a:pt x="1057912" y="697163"/>
                </a:cubicBezTo>
                <a:lnTo>
                  <a:pt x="1057912" y="54467"/>
                </a:lnTo>
                <a:cubicBezTo>
                  <a:pt x="1058284" y="24844"/>
                  <a:pt x="1034638" y="495"/>
                  <a:pt x="1005016" y="0"/>
                </a:cubicBezTo>
                <a:close/>
                <a:moveTo>
                  <a:pt x="1026797" y="697163"/>
                </a:moveTo>
                <a:cubicBezTo>
                  <a:pt x="1026486" y="709061"/>
                  <a:pt x="1016915" y="718632"/>
                  <a:pt x="1005016" y="718943"/>
                </a:cubicBezTo>
                <a:lnTo>
                  <a:pt x="815215" y="718943"/>
                </a:lnTo>
                <a:lnTo>
                  <a:pt x="815215" y="888520"/>
                </a:lnTo>
                <a:lnTo>
                  <a:pt x="657026" y="726769"/>
                </a:lnTo>
                <a:lnTo>
                  <a:pt x="647878" y="717434"/>
                </a:lnTo>
                <a:lnTo>
                  <a:pt x="52897" y="717434"/>
                </a:lnTo>
                <a:cubicBezTo>
                  <a:pt x="41130" y="717696"/>
                  <a:pt x="31378" y="708366"/>
                  <a:pt x="31117" y="696598"/>
                </a:cubicBezTo>
                <a:cubicBezTo>
                  <a:pt x="31111" y="696282"/>
                  <a:pt x="31111" y="695968"/>
                  <a:pt x="31117" y="695654"/>
                </a:cubicBezTo>
                <a:lnTo>
                  <a:pt x="31117" y="52911"/>
                </a:lnTo>
                <a:cubicBezTo>
                  <a:pt x="31428" y="41013"/>
                  <a:pt x="40999" y="31442"/>
                  <a:pt x="52897" y="31131"/>
                </a:cubicBezTo>
                <a:lnTo>
                  <a:pt x="1005016" y="31131"/>
                </a:lnTo>
                <a:cubicBezTo>
                  <a:pt x="1017459" y="31596"/>
                  <a:pt x="1027190" y="42022"/>
                  <a:pt x="1026797" y="54467"/>
                </a:cubicBezTo>
                <a:close/>
              </a:path>
            </a:pathLst>
          </a:custGeom>
          <a:solidFill>
            <a:srgbClr val="002060"/>
          </a:solidFill>
          <a:ln w="15478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114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04">
        <p159:morph option="byObject"/>
      </p:transition>
    </mc:Choice>
    <mc:Fallback>
      <p:transition spd="slow" advTm="3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12D02-CFE2-0A38-B07B-51A10B21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4A5E2848-AB60-BC4B-159A-607F8A444D6D}"/>
              </a:ext>
            </a:extLst>
          </p:cNvPr>
          <p:cNvGrpSpPr/>
          <p:nvPr/>
        </p:nvGrpSpPr>
        <p:grpSpPr>
          <a:xfrm>
            <a:off x="2840736" y="1251254"/>
            <a:ext cx="6510528" cy="4014216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EB4CFF19-C6C4-AA76-D99E-6D361040DCFE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CE11709-3A6C-9ECC-4836-419F20B7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490E87-8725-4D7E-B7B9-7DC472E48BA9}"/>
              </a:ext>
            </a:extLst>
          </p:cNvPr>
          <p:cNvGrpSpPr/>
          <p:nvPr/>
        </p:nvGrpSpPr>
        <p:grpSpPr>
          <a:xfrm>
            <a:off x="4696986" y="5466440"/>
            <a:ext cx="2289032" cy="1310992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2417F0B7-A19C-BBA0-9C33-CCB377772F25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9ACEFAE-23BC-0C8E-D402-F5213BC8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D359-0725-0B82-CC9C-9CF4589D5AC3}"/>
              </a:ext>
            </a:extLst>
          </p:cNvPr>
          <p:cNvGrpSpPr/>
          <p:nvPr/>
        </p:nvGrpSpPr>
        <p:grpSpPr>
          <a:xfrm>
            <a:off x="309535" y="256194"/>
            <a:ext cx="2286000" cy="1307592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B00B14B3-385D-6195-8271-0F1D81929D1F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D10B8FA-98C7-4D79-EE0A-D1CF9D3B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A229980-F33F-6966-CB81-75447F05B498}"/>
              </a:ext>
            </a:extLst>
          </p:cNvPr>
          <p:cNvSpPr txBox="1"/>
          <p:nvPr/>
        </p:nvSpPr>
        <p:spPr>
          <a:xfrm>
            <a:off x="9351264" y="2474893"/>
            <a:ext cx="206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The Purchase</a:t>
            </a:r>
            <a:endParaRPr lang="en-NG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856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73">
        <p159:morph option="byObject"/>
      </p:transition>
    </mc:Choice>
    <mc:Fallback>
      <p:transition spd="slow" advTm="3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5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146DA-1216-B3BF-B5C3-505B33B5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3566AD0-587F-DE9C-3CAA-535F09B61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9524" y="1048807"/>
            <a:ext cx="4816476" cy="4569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EC443-2677-9B9A-8CE5-E3B25ECC75FF}"/>
              </a:ext>
            </a:extLst>
          </p:cNvPr>
          <p:cNvSpPr txBox="1"/>
          <p:nvPr/>
        </p:nvSpPr>
        <p:spPr>
          <a:xfrm>
            <a:off x="3939700" y="2147500"/>
            <a:ext cx="55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XS</a:t>
            </a:r>
            <a:endParaRPr lang="en-NG" sz="1200"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FD64B0-259B-669A-0C23-A73A00F0C758}"/>
              </a:ext>
            </a:extLst>
          </p:cNvPr>
          <p:cNvSpPr/>
          <p:nvPr/>
        </p:nvSpPr>
        <p:spPr>
          <a:xfrm>
            <a:off x="7553836" y="1664908"/>
            <a:ext cx="427875" cy="428567"/>
          </a:xfrm>
          <a:custGeom>
            <a:avLst/>
            <a:gdLst>
              <a:gd name="csX0" fmla="*/ 161649 w 171173"/>
              <a:gd name="csY0" fmla="*/ 0 h 171450"/>
              <a:gd name="csX1" fmla="*/ 152124 w 171173"/>
              <a:gd name="csY1" fmla="*/ 9525 h 171450"/>
              <a:gd name="csX2" fmla="*/ 152124 w 171173"/>
              <a:gd name="csY2" fmla="*/ 152400 h 171450"/>
              <a:gd name="csX3" fmla="*/ 9525 w 171173"/>
              <a:gd name="csY3" fmla="*/ 152400 h 171450"/>
              <a:gd name="csX4" fmla="*/ 0 w 171173"/>
              <a:gd name="csY4" fmla="*/ 161925 h 171450"/>
              <a:gd name="csX5" fmla="*/ 9525 w 171173"/>
              <a:gd name="csY5" fmla="*/ 171450 h 171450"/>
              <a:gd name="csX6" fmla="*/ 161649 w 171173"/>
              <a:gd name="csY6" fmla="*/ 171450 h 171450"/>
              <a:gd name="csX7" fmla="*/ 171174 w 171173"/>
              <a:gd name="csY7" fmla="*/ 161925 h 171450"/>
              <a:gd name="csX8" fmla="*/ 171174 w 171173"/>
              <a:gd name="csY8" fmla="*/ 9525 h 171450"/>
              <a:gd name="csX9" fmla="*/ 161649 w 171173"/>
              <a:gd name="csY9" fmla="*/ 0 h 1714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71173" h="171450">
                <a:moveTo>
                  <a:pt x="161649" y="0"/>
                </a:moveTo>
                <a:cubicBezTo>
                  <a:pt x="156388" y="0"/>
                  <a:pt x="152124" y="4264"/>
                  <a:pt x="152124" y="9525"/>
                </a:cubicBezTo>
                <a:lnTo>
                  <a:pt x="152124" y="152400"/>
                </a:lnTo>
                <a:lnTo>
                  <a:pt x="9525" y="152400"/>
                </a:lnTo>
                <a:cubicBezTo>
                  <a:pt x="4264" y="152400"/>
                  <a:pt x="0" y="156664"/>
                  <a:pt x="0" y="161925"/>
                </a:cubicBezTo>
                <a:cubicBezTo>
                  <a:pt x="0" y="167186"/>
                  <a:pt x="4264" y="171450"/>
                  <a:pt x="9525" y="171450"/>
                </a:cubicBezTo>
                <a:lnTo>
                  <a:pt x="161649" y="171450"/>
                </a:lnTo>
                <a:cubicBezTo>
                  <a:pt x="166909" y="171450"/>
                  <a:pt x="171174" y="167186"/>
                  <a:pt x="171174" y="161925"/>
                </a:cubicBezTo>
                <a:lnTo>
                  <a:pt x="171174" y="9525"/>
                </a:lnTo>
                <a:cubicBezTo>
                  <a:pt x="171174" y="4264"/>
                  <a:pt x="166909" y="0"/>
                  <a:pt x="161649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C76EA-EB24-A422-C843-4C33A8754092}"/>
              </a:ext>
            </a:extLst>
          </p:cNvPr>
          <p:cNvSpPr/>
          <p:nvPr/>
        </p:nvSpPr>
        <p:spPr>
          <a:xfrm>
            <a:off x="7160986" y="1188720"/>
            <a:ext cx="485992" cy="486019"/>
          </a:xfrm>
          <a:custGeom>
            <a:avLst/>
            <a:gdLst>
              <a:gd name="csX0" fmla="*/ 144893 w 194423"/>
              <a:gd name="csY0" fmla="*/ 11555 h 194434"/>
              <a:gd name="csX1" fmla="*/ 91642 w 194423"/>
              <a:gd name="csY1" fmla="*/ 10517 h 194434"/>
              <a:gd name="csX2" fmla="*/ 91553 w 194423"/>
              <a:gd name="csY2" fmla="*/ 10602 h 194434"/>
              <a:gd name="csX3" fmla="*/ 90601 w 194423"/>
              <a:gd name="csY3" fmla="*/ 11555 h 194434"/>
              <a:gd name="csX4" fmla="*/ 11543 w 194423"/>
              <a:gd name="csY4" fmla="*/ 90612 h 194434"/>
              <a:gd name="csX5" fmla="*/ 10545 w 194423"/>
              <a:gd name="csY5" fmla="*/ 143906 h 194434"/>
              <a:gd name="csX6" fmla="*/ 10591 w 194423"/>
              <a:gd name="csY6" fmla="*/ 143952 h 194434"/>
              <a:gd name="csX7" fmla="*/ 11543 w 194423"/>
              <a:gd name="csY7" fmla="*/ 144905 h 194434"/>
              <a:gd name="csX8" fmla="*/ 61073 w 194423"/>
              <a:gd name="csY8" fmla="*/ 194435 h 194434"/>
              <a:gd name="csX9" fmla="*/ 194423 w 194423"/>
              <a:gd name="csY9" fmla="*/ 61085 h 194434"/>
              <a:gd name="csX10" fmla="*/ 25021 w 194423"/>
              <a:gd name="csY10" fmla="*/ 131474 h 194434"/>
              <a:gd name="csX11" fmla="*/ 24069 w 194423"/>
              <a:gd name="csY11" fmla="*/ 130522 h 194434"/>
              <a:gd name="csX12" fmla="*/ 24583 w 194423"/>
              <a:gd name="csY12" fmla="*/ 104528 h 194434"/>
              <a:gd name="csX13" fmla="*/ 25021 w 194423"/>
              <a:gd name="csY13" fmla="*/ 104100 h 194434"/>
              <a:gd name="csX14" fmla="*/ 104079 w 194423"/>
              <a:gd name="csY14" fmla="*/ 25042 h 194434"/>
              <a:gd name="csX15" fmla="*/ 105031 w 194423"/>
              <a:gd name="csY15" fmla="*/ 24090 h 194434"/>
              <a:gd name="csX16" fmla="*/ 130996 w 194423"/>
              <a:gd name="csY16" fmla="*/ 24604 h 194434"/>
              <a:gd name="csX17" fmla="*/ 131425 w 194423"/>
              <a:gd name="csY17" fmla="*/ 25042 h 194434"/>
              <a:gd name="csX18" fmla="*/ 167496 w 194423"/>
              <a:gd name="csY18" fmla="*/ 61113 h 194434"/>
              <a:gd name="csX19" fmla="*/ 61073 w 194423"/>
              <a:gd name="csY19" fmla="*/ 167546 h 1944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194423" h="194434">
                <a:moveTo>
                  <a:pt x="144893" y="11555"/>
                </a:moveTo>
                <a:cubicBezTo>
                  <a:pt x="130474" y="-3437"/>
                  <a:pt x="106633" y="-3902"/>
                  <a:pt x="91642" y="10517"/>
                </a:cubicBezTo>
                <a:cubicBezTo>
                  <a:pt x="91612" y="10545"/>
                  <a:pt x="91583" y="10574"/>
                  <a:pt x="91553" y="10602"/>
                </a:cubicBezTo>
                <a:lnTo>
                  <a:pt x="90601" y="11555"/>
                </a:lnTo>
                <a:lnTo>
                  <a:pt x="11543" y="90612"/>
                </a:lnTo>
                <a:cubicBezTo>
                  <a:pt x="-3449" y="105053"/>
                  <a:pt x="-3896" y="128913"/>
                  <a:pt x="10545" y="143906"/>
                </a:cubicBezTo>
                <a:cubicBezTo>
                  <a:pt x="10560" y="143921"/>
                  <a:pt x="10575" y="143937"/>
                  <a:pt x="10591" y="143952"/>
                </a:cubicBezTo>
                <a:lnTo>
                  <a:pt x="11543" y="144905"/>
                </a:lnTo>
                <a:lnTo>
                  <a:pt x="61073" y="194435"/>
                </a:lnTo>
                <a:lnTo>
                  <a:pt x="194423" y="61085"/>
                </a:lnTo>
                <a:close/>
                <a:moveTo>
                  <a:pt x="25021" y="131474"/>
                </a:moveTo>
                <a:lnTo>
                  <a:pt x="24069" y="130522"/>
                </a:lnTo>
                <a:cubicBezTo>
                  <a:pt x="17177" y="123146"/>
                  <a:pt x="17405" y="111626"/>
                  <a:pt x="24583" y="104528"/>
                </a:cubicBezTo>
                <a:cubicBezTo>
                  <a:pt x="24735" y="104385"/>
                  <a:pt x="24878" y="104252"/>
                  <a:pt x="25021" y="104100"/>
                </a:cubicBezTo>
                <a:lnTo>
                  <a:pt x="104079" y="25042"/>
                </a:lnTo>
                <a:lnTo>
                  <a:pt x="105031" y="24090"/>
                </a:lnTo>
                <a:cubicBezTo>
                  <a:pt x="112398" y="17202"/>
                  <a:pt x="123909" y="17430"/>
                  <a:pt x="130996" y="24604"/>
                </a:cubicBezTo>
                <a:lnTo>
                  <a:pt x="131425" y="25042"/>
                </a:lnTo>
                <a:lnTo>
                  <a:pt x="167496" y="61113"/>
                </a:lnTo>
                <a:lnTo>
                  <a:pt x="61073" y="167546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5946A5-4AD2-A4B2-7D1C-ACAD034528EF}"/>
              </a:ext>
            </a:extLst>
          </p:cNvPr>
          <p:cNvSpPr/>
          <p:nvPr/>
        </p:nvSpPr>
        <p:spPr>
          <a:xfrm>
            <a:off x="8270187" y="1188777"/>
            <a:ext cx="485989" cy="486012"/>
          </a:xfrm>
          <a:custGeom>
            <a:avLst/>
            <a:gdLst>
              <a:gd name="csX0" fmla="*/ 182880 w 194422"/>
              <a:gd name="csY0" fmla="*/ 90609 h 194431"/>
              <a:gd name="csX1" fmla="*/ 103822 w 194422"/>
              <a:gd name="csY1" fmla="*/ 11551 h 194431"/>
              <a:gd name="csX2" fmla="*/ 102870 w 194422"/>
              <a:gd name="csY2" fmla="*/ 10599 h 194431"/>
              <a:gd name="csX3" fmla="*/ 49601 w 194422"/>
              <a:gd name="csY3" fmla="*/ 11477 h 194431"/>
              <a:gd name="csX4" fmla="*/ 49530 w 194422"/>
              <a:gd name="csY4" fmla="*/ 11551 h 194431"/>
              <a:gd name="csX5" fmla="*/ 0 w 194422"/>
              <a:gd name="csY5" fmla="*/ 61081 h 194431"/>
              <a:gd name="csX6" fmla="*/ 133350 w 194422"/>
              <a:gd name="csY6" fmla="*/ 194431 h 194431"/>
              <a:gd name="csX7" fmla="*/ 182880 w 194422"/>
              <a:gd name="csY7" fmla="*/ 144901 h 194431"/>
              <a:gd name="csX8" fmla="*/ 183833 w 194422"/>
              <a:gd name="csY8" fmla="*/ 143949 h 194431"/>
              <a:gd name="csX9" fmla="*/ 182927 w 194422"/>
              <a:gd name="csY9" fmla="*/ 90654 h 194431"/>
              <a:gd name="csX10" fmla="*/ 182880 w 194422"/>
              <a:gd name="csY10" fmla="*/ 90609 h 194431"/>
              <a:gd name="csX11" fmla="*/ 170364 w 194422"/>
              <a:gd name="csY11" fmla="*/ 130499 h 194431"/>
              <a:gd name="csX12" fmla="*/ 169412 w 194422"/>
              <a:gd name="csY12" fmla="*/ 131452 h 194431"/>
              <a:gd name="csX13" fmla="*/ 133350 w 194422"/>
              <a:gd name="csY13" fmla="*/ 167523 h 194431"/>
              <a:gd name="csX14" fmla="*/ 26908 w 194422"/>
              <a:gd name="csY14" fmla="*/ 61071 h 194431"/>
              <a:gd name="csX15" fmla="*/ 62979 w 194422"/>
              <a:gd name="csY15" fmla="*/ 25000 h 194431"/>
              <a:gd name="csX16" fmla="*/ 63408 w 194422"/>
              <a:gd name="csY16" fmla="*/ 24562 h 194431"/>
              <a:gd name="csX17" fmla="*/ 89373 w 194422"/>
              <a:gd name="csY17" fmla="*/ 24048 h 194431"/>
              <a:gd name="csX18" fmla="*/ 90326 w 194422"/>
              <a:gd name="csY18" fmla="*/ 25000 h 194431"/>
              <a:gd name="csX19" fmla="*/ 169383 w 194422"/>
              <a:gd name="csY19" fmla="*/ 104058 h 194431"/>
              <a:gd name="csX20" fmla="*/ 169821 w 194422"/>
              <a:gd name="csY20" fmla="*/ 104486 h 194431"/>
              <a:gd name="csX21" fmla="*/ 170336 w 194422"/>
              <a:gd name="csY21" fmla="*/ 130480 h 1944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194422" h="194431">
                <a:moveTo>
                  <a:pt x="182880" y="90609"/>
                </a:moveTo>
                <a:lnTo>
                  <a:pt x="103822" y="11551"/>
                </a:lnTo>
                <a:lnTo>
                  <a:pt x="102870" y="10599"/>
                </a:lnTo>
                <a:cubicBezTo>
                  <a:pt x="87918" y="-3869"/>
                  <a:pt x="64069" y="-3476"/>
                  <a:pt x="49601" y="11477"/>
                </a:cubicBezTo>
                <a:cubicBezTo>
                  <a:pt x="49578" y="11501"/>
                  <a:pt x="49554" y="11526"/>
                  <a:pt x="49530" y="11551"/>
                </a:cubicBezTo>
                <a:lnTo>
                  <a:pt x="0" y="61081"/>
                </a:lnTo>
                <a:lnTo>
                  <a:pt x="133350" y="194431"/>
                </a:lnTo>
                <a:lnTo>
                  <a:pt x="182880" y="144901"/>
                </a:lnTo>
                <a:lnTo>
                  <a:pt x="183833" y="143949"/>
                </a:lnTo>
                <a:cubicBezTo>
                  <a:pt x="198299" y="128982"/>
                  <a:pt x="197894" y="105121"/>
                  <a:pt x="182927" y="90654"/>
                </a:cubicBezTo>
                <a:cubicBezTo>
                  <a:pt x="182911" y="90639"/>
                  <a:pt x="182895" y="90624"/>
                  <a:pt x="182880" y="90609"/>
                </a:cubicBezTo>
                <a:close/>
                <a:moveTo>
                  <a:pt x="170364" y="130499"/>
                </a:moveTo>
                <a:lnTo>
                  <a:pt x="169412" y="131452"/>
                </a:lnTo>
                <a:lnTo>
                  <a:pt x="133350" y="167523"/>
                </a:lnTo>
                <a:lnTo>
                  <a:pt x="26908" y="61071"/>
                </a:lnTo>
                <a:lnTo>
                  <a:pt x="62979" y="25000"/>
                </a:lnTo>
                <a:lnTo>
                  <a:pt x="63408" y="24562"/>
                </a:lnTo>
                <a:cubicBezTo>
                  <a:pt x="70495" y="17388"/>
                  <a:pt x="82006" y="17160"/>
                  <a:pt x="89373" y="24048"/>
                </a:cubicBezTo>
                <a:lnTo>
                  <a:pt x="90326" y="25000"/>
                </a:lnTo>
                <a:lnTo>
                  <a:pt x="169383" y="104058"/>
                </a:lnTo>
                <a:cubicBezTo>
                  <a:pt x="169526" y="104210"/>
                  <a:pt x="169669" y="104344"/>
                  <a:pt x="169821" y="104486"/>
                </a:cubicBezTo>
                <a:cubicBezTo>
                  <a:pt x="176999" y="111584"/>
                  <a:pt x="177227" y="123104"/>
                  <a:pt x="170336" y="13048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07C5D2-3F84-FA2A-22B5-616BEFF3A139}"/>
              </a:ext>
            </a:extLst>
          </p:cNvPr>
          <p:cNvSpPr/>
          <p:nvPr/>
        </p:nvSpPr>
        <p:spPr>
          <a:xfrm>
            <a:off x="7339499" y="1260150"/>
            <a:ext cx="1238136" cy="1524444"/>
          </a:xfrm>
          <a:custGeom>
            <a:avLst/>
            <a:gdLst>
              <a:gd name="csX0" fmla="*/ 257196 w 495321"/>
              <a:gd name="csY0" fmla="*/ 76438 h 609860"/>
              <a:gd name="csX1" fmla="*/ 257196 w 495321"/>
              <a:gd name="csY1" fmla="*/ 19050 h 609860"/>
              <a:gd name="csX2" fmla="*/ 304821 w 495321"/>
              <a:gd name="csY2" fmla="*/ 19050 h 609860"/>
              <a:gd name="csX3" fmla="*/ 314346 w 495321"/>
              <a:gd name="csY3" fmla="*/ 9525 h 609860"/>
              <a:gd name="csX4" fmla="*/ 304821 w 495321"/>
              <a:gd name="csY4" fmla="*/ 0 h 609860"/>
              <a:gd name="csX5" fmla="*/ 190521 w 495321"/>
              <a:gd name="csY5" fmla="*/ 0 h 609860"/>
              <a:gd name="csX6" fmla="*/ 180996 w 495321"/>
              <a:gd name="csY6" fmla="*/ 9525 h 609860"/>
              <a:gd name="csX7" fmla="*/ 190521 w 495321"/>
              <a:gd name="csY7" fmla="*/ 19050 h 609860"/>
              <a:gd name="csX8" fmla="*/ 238146 w 495321"/>
              <a:gd name="csY8" fmla="*/ 19050 h 609860"/>
              <a:gd name="csX9" fmla="*/ 238146 w 495321"/>
              <a:gd name="csY9" fmla="*/ 76438 h 609860"/>
              <a:gd name="csX10" fmla="*/ 182 w 495321"/>
              <a:gd name="csY10" fmla="*/ 333207 h 609860"/>
              <a:gd name="csX11" fmla="*/ 66810 w 495321"/>
              <a:gd name="csY11" fmla="*/ 492957 h 609860"/>
              <a:gd name="csX12" fmla="*/ 19928 w 495321"/>
              <a:gd name="csY12" fmla="*/ 596132 h 609860"/>
              <a:gd name="csX13" fmla="*/ 24276 w 495321"/>
              <a:gd name="csY13" fmla="*/ 608881 h 609860"/>
              <a:gd name="csX14" fmla="*/ 37025 w 495321"/>
              <a:gd name="csY14" fmla="*/ 604535 h 609860"/>
              <a:gd name="csX15" fmla="*/ 37264 w 495321"/>
              <a:gd name="csY15" fmla="*/ 604009 h 609860"/>
              <a:gd name="csX16" fmla="*/ 81250 w 495321"/>
              <a:gd name="csY16" fmla="*/ 507244 h 609860"/>
              <a:gd name="csX17" fmla="*/ 414092 w 495321"/>
              <a:gd name="csY17" fmla="*/ 507244 h 609860"/>
              <a:gd name="csX18" fmla="*/ 458078 w 495321"/>
              <a:gd name="csY18" fmla="*/ 604009 h 609860"/>
              <a:gd name="csX19" fmla="*/ 470542 w 495321"/>
              <a:gd name="csY19" fmla="*/ 609120 h 609860"/>
              <a:gd name="csX20" fmla="*/ 475653 w 495321"/>
              <a:gd name="csY20" fmla="*/ 596657 h 609860"/>
              <a:gd name="csX21" fmla="*/ 475414 w 495321"/>
              <a:gd name="csY21" fmla="*/ 596132 h 609860"/>
              <a:gd name="csX22" fmla="*/ 428513 w 495321"/>
              <a:gd name="csY22" fmla="*/ 492957 h 609860"/>
              <a:gd name="csX23" fmla="*/ 416928 w 495321"/>
              <a:gd name="csY23" fmla="*/ 143066 h 609860"/>
              <a:gd name="csX24" fmla="*/ 257196 w 495321"/>
              <a:gd name="csY24" fmla="*/ 76438 h 609860"/>
              <a:gd name="csX25" fmla="*/ 247671 w 495321"/>
              <a:gd name="csY25" fmla="*/ 552450 h 609860"/>
              <a:gd name="csX26" fmla="*/ 19071 w 495321"/>
              <a:gd name="csY26" fmla="*/ 323850 h 609860"/>
              <a:gd name="csX27" fmla="*/ 247671 w 495321"/>
              <a:gd name="csY27" fmla="*/ 95250 h 609860"/>
              <a:gd name="csX28" fmla="*/ 476271 w 495321"/>
              <a:gd name="csY28" fmla="*/ 323850 h 609860"/>
              <a:gd name="csX29" fmla="*/ 247671 w 495321"/>
              <a:gd name="csY29" fmla="*/ 552450 h 6098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</a:cxnLst>
            <a:rect l="l" t="t" r="r" b="b"/>
            <a:pathLst>
              <a:path w="495321" h="609860">
                <a:moveTo>
                  <a:pt x="257196" y="76438"/>
                </a:moveTo>
                <a:lnTo>
                  <a:pt x="257196" y="19050"/>
                </a:lnTo>
                <a:lnTo>
                  <a:pt x="304821" y="19050"/>
                </a:lnTo>
                <a:cubicBezTo>
                  <a:pt x="310082" y="19050"/>
                  <a:pt x="314346" y="14786"/>
                  <a:pt x="314346" y="9525"/>
                </a:cubicBezTo>
                <a:cubicBezTo>
                  <a:pt x="314346" y="4264"/>
                  <a:pt x="310082" y="0"/>
                  <a:pt x="304821" y="0"/>
                </a:cubicBezTo>
                <a:lnTo>
                  <a:pt x="190521" y="0"/>
                </a:lnTo>
                <a:cubicBezTo>
                  <a:pt x="185260" y="0"/>
                  <a:pt x="180996" y="4264"/>
                  <a:pt x="180996" y="9525"/>
                </a:cubicBezTo>
                <a:cubicBezTo>
                  <a:pt x="180996" y="14786"/>
                  <a:pt x="185260" y="19050"/>
                  <a:pt x="190521" y="19050"/>
                </a:cubicBezTo>
                <a:lnTo>
                  <a:pt x="238146" y="19050"/>
                </a:lnTo>
                <a:lnTo>
                  <a:pt x="238146" y="76438"/>
                </a:lnTo>
                <a:cubicBezTo>
                  <a:pt x="101529" y="81631"/>
                  <a:pt x="-5011" y="196590"/>
                  <a:pt x="182" y="333207"/>
                </a:cubicBezTo>
                <a:cubicBezTo>
                  <a:pt x="2444" y="392740"/>
                  <a:pt x="26101" y="449459"/>
                  <a:pt x="66810" y="492957"/>
                </a:cubicBezTo>
                <a:lnTo>
                  <a:pt x="19928" y="596132"/>
                </a:lnTo>
                <a:cubicBezTo>
                  <a:pt x="17608" y="600853"/>
                  <a:pt x="19554" y="606561"/>
                  <a:pt x="24276" y="608881"/>
                </a:cubicBezTo>
                <a:cubicBezTo>
                  <a:pt x="28996" y="611201"/>
                  <a:pt x="34704" y="609255"/>
                  <a:pt x="37025" y="604535"/>
                </a:cubicBezTo>
                <a:cubicBezTo>
                  <a:pt x="37110" y="604361"/>
                  <a:pt x="37190" y="604186"/>
                  <a:pt x="37264" y="604009"/>
                </a:cubicBezTo>
                <a:lnTo>
                  <a:pt x="81250" y="507244"/>
                </a:lnTo>
                <a:cubicBezTo>
                  <a:pt x="175659" y="592914"/>
                  <a:pt x="319683" y="592914"/>
                  <a:pt x="414092" y="507244"/>
                </a:cubicBezTo>
                <a:lnTo>
                  <a:pt x="458078" y="604009"/>
                </a:lnTo>
                <a:cubicBezTo>
                  <a:pt x="460108" y="608862"/>
                  <a:pt x="465689" y="611151"/>
                  <a:pt x="470542" y="609120"/>
                </a:cubicBezTo>
                <a:cubicBezTo>
                  <a:pt x="475395" y="607090"/>
                  <a:pt x="477683" y="601510"/>
                  <a:pt x="475653" y="596657"/>
                </a:cubicBezTo>
                <a:cubicBezTo>
                  <a:pt x="475579" y="596479"/>
                  <a:pt x="475499" y="596304"/>
                  <a:pt x="475414" y="596132"/>
                </a:cubicBezTo>
                <a:lnTo>
                  <a:pt x="428513" y="492957"/>
                </a:lnTo>
                <a:cubicBezTo>
                  <a:pt x="521933" y="393139"/>
                  <a:pt x="516747" y="236488"/>
                  <a:pt x="416928" y="143066"/>
                </a:cubicBezTo>
                <a:cubicBezTo>
                  <a:pt x="373435" y="102361"/>
                  <a:pt x="316723" y="78705"/>
                  <a:pt x="257196" y="76438"/>
                </a:cubicBezTo>
                <a:close/>
                <a:moveTo>
                  <a:pt x="247671" y="552450"/>
                </a:moveTo>
                <a:cubicBezTo>
                  <a:pt x="121419" y="552450"/>
                  <a:pt x="19071" y="450102"/>
                  <a:pt x="19071" y="323850"/>
                </a:cubicBezTo>
                <a:cubicBezTo>
                  <a:pt x="19071" y="197598"/>
                  <a:pt x="121419" y="95250"/>
                  <a:pt x="247671" y="95250"/>
                </a:cubicBezTo>
                <a:cubicBezTo>
                  <a:pt x="373923" y="95250"/>
                  <a:pt x="476271" y="197598"/>
                  <a:pt x="476271" y="323850"/>
                </a:cubicBezTo>
                <a:cubicBezTo>
                  <a:pt x="476129" y="450044"/>
                  <a:pt x="373865" y="552308"/>
                  <a:pt x="247671" y="55245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377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849">
        <p159:morph option="byObject"/>
      </p:transition>
    </mc:Choice>
    <mc:Fallback>
      <p:transition spd="slow" advTm="10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E9F3B-1C54-968E-DD8B-52B30AD3D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E7CF64C-3457-5996-0630-B6985266517A}"/>
              </a:ext>
            </a:extLst>
          </p:cNvPr>
          <p:cNvGrpSpPr/>
          <p:nvPr/>
        </p:nvGrpSpPr>
        <p:grpSpPr>
          <a:xfrm>
            <a:off x="9528788" y="256194"/>
            <a:ext cx="2286000" cy="1307592"/>
            <a:chOff x="8254458" y="110746"/>
            <a:chExt cx="3548265" cy="2020200"/>
          </a:xfrm>
        </p:grpSpPr>
        <p:sp>
          <p:nvSpPr>
            <p:cNvPr id="48" name="Graphic 4" descr="Cloud with solid fill">
              <a:extLst>
                <a:ext uri="{FF2B5EF4-FFF2-40B4-BE49-F238E27FC236}">
                  <a16:creationId xmlns:a16="http://schemas.microsoft.com/office/drawing/2014/main" id="{AD435A21-AEE6-21CF-C647-9D97AF323EF1}"/>
                </a:ext>
              </a:extLst>
            </p:cNvPr>
            <p:cNvSpPr/>
            <p:nvPr/>
          </p:nvSpPr>
          <p:spPr>
            <a:xfrm>
              <a:off x="8254458" y="110746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C72F758-FF1B-FC1D-05A0-80A3CE643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73117" y="380208"/>
              <a:ext cx="1819061" cy="172595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69AAEE-EF5E-1970-B223-334A169D2195}"/>
              </a:ext>
            </a:extLst>
          </p:cNvPr>
          <p:cNvGrpSpPr/>
          <p:nvPr/>
        </p:nvGrpSpPr>
        <p:grpSpPr>
          <a:xfrm>
            <a:off x="2840736" y="1421892"/>
            <a:ext cx="6510528" cy="4014216"/>
            <a:chOff x="3409402" y="3431144"/>
            <a:chExt cx="5561299" cy="3185110"/>
          </a:xfrm>
        </p:grpSpPr>
        <p:sp>
          <p:nvSpPr>
            <p:cNvPr id="45" name="Graphic 38" descr="Cloud with solid fill">
              <a:extLst>
                <a:ext uri="{FF2B5EF4-FFF2-40B4-BE49-F238E27FC236}">
                  <a16:creationId xmlns:a16="http://schemas.microsoft.com/office/drawing/2014/main" id="{87418723-8ABA-1291-EF0F-570479B4A74B}"/>
                </a:ext>
              </a:extLst>
            </p:cNvPr>
            <p:cNvSpPr/>
            <p:nvPr/>
          </p:nvSpPr>
          <p:spPr>
            <a:xfrm>
              <a:off x="3409402" y="3431144"/>
              <a:ext cx="5561299" cy="3166319"/>
            </a:xfrm>
            <a:custGeom>
              <a:avLst/>
              <a:gdLst>
                <a:gd name="csX0" fmla="*/ 4776074 w 5561299"/>
                <a:gd name="csY0" fmla="*/ 1576073 h 3166319"/>
                <a:gd name="csX1" fmla="*/ 4710088 w 5561299"/>
                <a:gd name="csY1" fmla="*/ 1576073 h 3166319"/>
                <a:gd name="csX2" fmla="*/ 4710088 w 5561299"/>
                <a:gd name="csY2" fmla="*/ 1576073 h 3166319"/>
                <a:gd name="csX3" fmla="*/ 4294381 w 5561299"/>
                <a:gd name="csY3" fmla="*/ 771052 h 3166319"/>
                <a:gd name="csX4" fmla="*/ 3390382 w 5561299"/>
                <a:gd name="csY4" fmla="*/ 645680 h 3166319"/>
                <a:gd name="csX5" fmla="*/ 2057478 w 5561299"/>
                <a:gd name="csY5" fmla="*/ 32016 h 3166319"/>
                <a:gd name="csX6" fmla="*/ 1146881 w 5561299"/>
                <a:gd name="csY6" fmla="*/ 1180161 h 3166319"/>
                <a:gd name="csX7" fmla="*/ 1146881 w 5561299"/>
                <a:gd name="csY7" fmla="*/ 1193358 h 3166319"/>
                <a:gd name="csX8" fmla="*/ 196692 w 5561299"/>
                <a:gd name="csY8" fmla="*/ 1576073 h 3166319"/>
                <a:gd name="csX9" fmla="*/ 91115 w 5561299"/>
                <a:gd name="csY9" fmla="*/ 2592247 h 3166319"/>
                <a:gd name="csX10" fmla="*/ 942326 w 5561299"/>
                <a:gd name="csY10" fmla="*/ 3159721 h 3166319"/>
                <a:gd name="csX11" fmla="*/ 942326 w 5561299"/>
                <a:gd name="csY11" fmla="*/ 3166320 h 3166319"/>
                <a:gd name="csX12" fmla="*/ 4769475 w 5561299"/>
                <a:gd name="csY12" fmla="*/ 3166320 h 3166319"/>
                <a:gd name="csX13" fmla="*/ 5561299 w 5561299"/>
                <a:gd name="csY13" fmla="*/ 2374496 h 3166319"/>
                <a:gd name="csX14" fmla="*/ 4776074 w 5561299"/>
                <a:gd name="csY14" fmla="*/ 1576073 h 31663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5561299" h="3166319">
                  <a:moveTo>
                    <a:pt x="4776074" y="1576073"/>
                  </a:moveTo>
                  <a:cubicBezTo>
                    <a:pt x="4756278" y="1576073"/>
                    <a:pt x="4729884" y="1576073"/>
                    <a:pt x="4710088" y="1576073"/>
                  </a:cubicBezTo>
                  <a:cubicBezTo>
                    <a:pt x="4710088" y="1576073"/>
                    <a:pt x="4710088" y="1576073"/>
                    <a:pt x="4710088" y="1576073"/>
                  </a:cubicBezTo>
                  <a:cubicBezTo>
                    <a:pt x="4710088" y="1252745"/>
                    <a:pt x="4551724" y="955811"/>
                    <a:pt x="4294381" y="771052"/>
                  </a:cubicBezTo>
                  <a:cubicBezTo>
                    <a:pt x="4030440" y="586293"/>
                    <a:pt x="3693914" y="540103"/>
                    <a:pt x="3390382" y="645680"/>
                  </a:cubicBezTo>
                  <a:cubicBezTo>
                    <a:pt x="3139638" y="157388"/>
                    <a:pt x="2585361" y="-93356"/>
                    <a:pt x="2057478" y="32016"/>
                  </a:cubicBezTo>
                  <a:cubicBezTo>
                    <a:pt x="1529595" y="157388"/>
                    <a:pt x="1146881" y="632483"/>
                    <a:pt x="1146881" y="1180161"/>
                  </a:cubicBezTo>
                  <a:cubicBezTo>
                    <a:pt x="1146881" y="1180161"/>
                    <a:pt x="1146881" y="1186759"/>
                    <a:pt x="1146881" y="1193358"/>
                  </a:cubicBezTo>
                  <a:cubicBezTo>
                    <a:pt x="783961" y="1133971"/>
                    <a:pt x="421042" y="1285737"/>
                    <a:pt x="196692" y="1576073"/>
                  </a:cubicBezTo>
                  <a:cubicBezTo>
                    <a:pt x="-21060" y="1873007"/>
                    <a:pt x="-60651" y="2262320"/>
                    <a:pt x="91115" y="2592247"/>
                  </a:cubicBezTo>
                  <a:cubicBezTo>
                    <a:pt x="249480" y="2922174"/>
                    <a:pt x="579407" y="3139925"/>
                    <a:pt x="942326" y="3159721"/>
                  </a:cubicBezTo>
                  <a:lnTo>
                    <a:pt x="942326" y="3166320"/>
                  </a:lnTo>
                  <a:lnTo>
                    <a:pt x="4769475" y="3166320"/>
                  </a:lnTo>
                  <a:cubicBezTo>
                    <a:pt x="5204978" y="3166320"/>
                    <a:pt x="5561299" y="2809999"/>
                    <a:pt x="5561299" y="2374496"/>
                  </a:cubicBezTo>
                  <a:cubicBezTo>
                    <a:pt x="5561299" y="1938992"/>
                    <a:pt x="5211577" y="1576073"/>
                    <a:pt x="4776074" y="15760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5980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C68296E-4CAF-D1C6-0BDE-6E9ADDB7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085" t="45252" r="22918" b="691"/>
            <a:stretch>
              <a:fillRect/>
            </a:stretch>
          </p:blipFill>
          <p:spPr>
            <a:xfrm>
              <a:off x="3810631" y="3844162"/>
              <a:ext cx="4949546" cy="2772092"/>
            </a:xfrm>
            <a:custGeom>
              <a:avLst/>
              <a:gdLst>
                <a:gd name="csX0" fmla="*/ 3623849 w 5988124"/>
                <a:gd name="csY0" fmla="*/ 1524941 h 3353768"/>
                <a:gd name="csX1" fmla="*/ 3623849 w 5988124"/>
                <a:gd name="csY1" fmla="*/ 2269236 h 3353768"/>
                <a:gd name="csX2" fmla="*/ 3645825 w 5988124"/>
                <a:gd name="csY2" fmla="*/ 2164999 h 3353768"/>
                <a:gd name="csX3" fmla="*/ 3664167 w 5988124"/>
                <a:gd name="csY3" fmla="*/ 1897088 h 3353768"/>
                <a:gd name="csX4" fmla="*/ 3645825 w 5988124"/>
                <a:gd name="csY4" fmla="*/ 1629177 h 3353768"/>
                <a:gd name="csX5" fmla="*/ 2761325 w 5988124"/>
                <a:gd name="csY5" fmla="*/ 567733 h 3353768"/>
                <a:gd name="csX6" fmla="*/ 2669015 w 5988124"/>
                <a:gd name="csY6" fmla="*/ 574597 h 3353768"/>
                <a:gd name="csX7" fmla="*/ 2613704 w 5988124"/>
                <a:gd name="csY7" fmla="*/ 587026 h 3353768"/>
                <a:gd name="csX8" fmla="*/ 2908946 w 5988124"/>
                <a:gd name="csY8" fmla="*/ 587026 h 3353768"/>
                <a:gd name="csX9" fmla="*/ 2853636 w 5988124"/>
                <a:gd name="csY9" fmla="*/ 574597 h 3353768"/>
                <a:gd name="csX10" fmla="*/ 2761325 w 5988124"/>
                <a:gd name="csY10" fmla="*/ 567733 h 3353768"/>
                <a:gd name="csX11" fmla="*/ 2535768 w 5988124"/>
                <a:gd name="csY11" fmla="*/ 264 h 3353768"/>
                <a:gd name="csX12" fmla="*/ 3558588 w 5988124"/>
                <a:gd name="csY12" fmla="*/ 534260 h 3353768"/>
                <a:gd name="csX13" fmla="*/ 3591029 w 5988124"/>
                <a:gd name="csY13" fmla="*/ 587026 h 3353768"/>
                <a:gd name="csX14" fmla="*/ 3623849 w 5988124"/>
                <a:gd name="csY14" fmla="*/ 587026 h 3353768"/>
                <a:gd name="csX15" fmla="*/ 3623849 w 5988124"/>
                <a:gd name="csY15" fmla="*/ 640408 h 3353768"/>
                <a:gd name="csX16" fmla="*/ 3650592 w 5988124"/>
                <a:gd name="csY16" fmla="*/ 683905 h 3353768"/>
                <a:gd name="csX17" fmla="*/ 4623972 w 5988124"/>
                <a:gd name="csY17" fmla="*/ 816699 h 3353768"/>
                <a:gd name="csX18" fmla="*/ 5071584 w 5988124"/>
                <a:gd name="csY18" fmla="*/ 1669379 h 3353768"/>
                <a:gd name="csX19" fmla="*/ 5142634 w 5988124"/>
                <a:gd name="csY19" fmla="*/ 1669379 h 3353768"/>
                <a:gd name="csX20" fmla="*/ 5988124 w 5988124"/>
                <a:gd name="csY20" fmla="*/ 2515068 h 3353768"/>
                <a:gd name="csX21" fmla="*/ 5135529 w 5988124"/>
                <a:gd name="csY21" fmla="*/ 3353768 h 3353768"/>
                <a:gd name="csX22" fmla="*/ 1014649 w 5988124"/>
                <a:gd name="csY22" fmla="*/ 3353768 h 3353768"/>
                <a:gd name="csX23" fmla="*/ 1014649 w 5988124"/>
                <a:gd name="csY23" fmla="*/ 3346781 h 3353768"/>
                <a:gd name="csX24" fmla="*/ 98107 w 5988124"/>
                <a:gd name="csY24" fmla="*/ 2745711 h 3353768"/>
                <a:gd name="csX25" fmla="*/ 211787 w 5988124"/>
                <a:gd name="csY25" fmla="*/ 1669379 h 3353768"/>
                <a:gd name="csX26" fmla="*/ 1234903 w 5988124"/>
                <a:gd name="csY26" fmla="*/ 1264006 h 3353768"/>
                <a:gd name="csX27" fmla="*/ 1234903 w 5988124"/>
                <a:gd name="csY27" fmla="*/ 1250028 h 3353768"/>
                <a:gd name="csX28" fmla="*/ 2215388 w 5988124"/>
                <a:gd name="csY28" fmla="*/ 33911 h 3353768"/>
                <a:gd name="csX29" fmla="*/ 2535768 w 5988124"/>
                <a:gd name="csY29" fmla="*/ 264 h 33537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5988124" h="3353768">
                  <a:moveTo>
                    <a:pt x="3623849" y="1524941"/>
                  </a:moveTo>
                  <a:lnTo>
                    <a:pt x="3623849" y="2269236"/>
                  </a:lnTo>
                  <a:lnTo>
                    <a:pt x="3645825" y="2164999"/>
                  </a:lnTo>
                  <a:cubicBezTo>
                    <a:pt x="3657851" y="2078462"/>
                    <a:pt x="3664167" y="1988861"/>
                    <a:pt x="3664167" y="1897088"/>
                  </a:cubicBezTo>
                  <a:cubicBezTo>
                    <a:pt x="3664167" y="1805315"/>
                    <a:pt x="3657851" y="1715715"/>
                    <a:pt x="3645825" y="1629177"/>
                  </a:cubicBezTo>
                  <a:close/>
                  <a:moveTo>
                    <a:pt x="2761325" y="567733"/>
                  </a:moveTo>
                  <a:cubicBezTo>
                    <a:pt x="2730161" y="567733"/>
                    <a:pt x="2699366" y="570058"/>
                    <a:pt x="2669015" y="574597"/>
                  </a:cubicBezTo>
                  <a:lnTo>
                    <a:pt x="2613704" y="587026"/>
                  </a:lnTo>
                  <a:lnTo>
                    <a:pt x="2908946" y="587026"/>
                  </a:lnTo>
                  <a:lnTo>
                    <a:pt x="2853636" y="574597"/>
                  </a:lnTo>
                  <a:cubicBezTo>
                    <a:pt x="2823285" y="570058"/>
                    <a:pt x="2792489" y="567733"/>
                    <a:pt x="2761325" y="567733"/>
                  </a:cubicBezTo>
                  <a:close/>
                  <a:moveTo>
                    <a:pt x="2535768" y="264"/>
                  </a:moveTo>
                  <a:cubicBezTo>
                    <a:pt x="2938561" y="8397"/>
                    <a:pt x="3322051" y="203975"/>
                    <a:pt x="3558588" y="534260"/>
                  </a:cubicBezTo>
                  <a:lnTo>
                    <a:pt x="3591029" y="587026"/>
                  </a:lnTo>
                  <a:lnTo>
                    <a:pt x="3623849" y="587026"/>
                  </a:lnTo>
                  <a:lnTo>
                    <a:pt x="3623849" y="640408"/>
                  </a:lnTo>
                  <a:lnTo>
                    <a:pt x="3650592" y="683905"/>
                  </a:lnTo>
                  <a:cubicBezTo>
                    <a:pt x="3977420" y="572077"/>
                    <a:pt x="4339772" y="621003"/>
                    <a:pt x="4623972" y="816699"/>
                  </a:cubicBezTo>
                  <a:cubicBezTo>
                    <a:pt x="4901065" y="1012395"/>
                    <a:pt x="5071584" y="1326909"/>
                    <a:pt x="5071584" y="1669379"/>
                  </a:cubicBezTo>
                  <a:cubicBezTo>
                    <a:pt x="5092899" y="1669379"/>
                    <a:pt x="5121319" y="1669379"/>
                    <a:pt x="5142634" y="1669379"/>
                  </a:cubicBezTo>
                  <a:cubicBezTo>
                    <a:pt x="5611561" y="1669379"/>
                    <a:pt x="5988124" y="2053782"/>
                    <a:pt x="5988124" y="2515068"/>
                  </a:cubicBezTo>
                  <a:cubicBezTo>
                    <a:pt x="5988124" y="2976354"/>
                    <a:pt x="5604455" y="3353768"/>
                    <a:pt x="5135529" y="3353768"/>
                  </a:cubicBezTo>
                  <a:lnTo>
                    <a:pt x="1014649" y="3353768"/>
                  </a:lnTo>
                  <a:lnTo>
                    <a:pt x="1014649" y="3346781"/>
                  </a:lnTo>
                  <a:cubicBezTo>
                    <a:pt x="623875" y="3325811"/>
                    <a:pt x="268627" y="3095169"/>
                    <a:pt x="98107" y="2745711"/>
                  </a:cubicBezTo>
                  <a:cubicBezTo>
                    <a:pt x="-65307" y="2396252"/>
                    <a:pt x="-22677" y="1983892"/>
                    <a:pt x="211787" y="1669379"/>
                  </a:cubicBezTo>
                  <a:cubicBezTo>
                    <a:pt x="453355" y="1361855"/>
                    <a:pt x="844129" y="1201103"/>
                    <a:pt x="1234903" y="1264006"/>
                  </a:cubicBezTo>
                  <a:cubicBezTo>
                    <a:pt x="1234903" y="1257017"/>
                    <a:pt x="1234903" y="1250028"/>
                    <a:pt x="1234903" y="1250028"/>
                  </a:cubicBezTo>
                  <a:cubicBezTo>
                    <a:pt x="1234903" y="669926"/>
                    <a:pt x="1646990" y="166706"/>
                    <a:pt x="2215388" y="33911"/>
                  </a:cubicBezTo>
                  <a:cubicBezTo>
                    <a:pt x="2321963" y="9012"/>
                    <a:pt x="2429537" y="-1881"/>
                    <a:pt x="2535768" y="264"/>
                  </a:cubicBezTo>
                  <a:close/>
                </a:path>
              </a:pathLst>
            </a:custGeom>
            <a:noFill/>
            <a:ln cap="flat"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7C9DCE7-E080-427F-7A54-C2F6A2276B37}"/>
              </a:ext>
            </a:extLst>
          </p:cNvPr>
          <p:cNvGrpSpPr/>
          <p:nvPr/>
        </p:nvGrpSpPr>
        <p:grpSpPr>
          <a:xfrm>
            <a:off x="309535" y="256194"/>
            <a:ext cx="2286000" cy="1307592"/>
            <a:chOff x="487472" y="233398"/>
            <a:chExt cx="3548265" cy="2184280"/>
          </a:xfrm>
        </p:grpSpPr>
        <p:sp>
          <p:nvSpPr>
            <p:cNvPr id="49" name="Graphic 31" descr="Cloud with solid fill">
              <a:extLst>
                <a:ext uri="{FF2B5EF4-FFF2-40B4-BE49-F238E27FC236}">
                  <a16:creationId xmlns:a16="http://schemas.microsoft.com/office/drawing/2014/main" id="{BD2E3230-F62D-3393-5D80-7F7E32FF0699}"/>
                </a:ext>
              </a:extLst>
            </p:cNvPr>
            <p:cNvSpPr/>
            <p:nvPr/>
          </p:nvSpPr>
          <p:spPr>
            <a:xfrm>
              <a:off x="487472" y="233398"/>
              <a:ext cx="3548265" cy="2020200"/>
            </a:xfrm>
            <a:custGeom>
              <a:avLst/>
              <a:gdLst>
                <a:gd name="csX0" fmla="*/ 3047269 w 3548265"/>
                <a:gd name="csY0" fmla="*/ 1005579 h 2020200"/>
                <a:gd name="csX1" fmla="*/ 3005169 w 3548265"/>
                <a:gd name="csY1" fmla="*/ 1005579 h 2020200"/>
                <a:gd name="csX2" fmla="*/ 3005169 w 3548265"/>
                <a:gd name="csY2" fmla="*/ 1005579 h 2020200"/>
                <a:gd name="csX3" fmla="*/ 2739936 w 3548265"/>
                <a:gd name="csY3" fmla="*/ 491953 h 2020200"/>
                <a:gd name="csX4" fmla="*/ 2163159 w 3548265"/>
                <a:gd name="csY4" fmla="*/ 411962 h 2020200"/>
                <a:gd name="csX5" fmla="*/ 1312729 w 3548265"/>
                <a:gd name="csY5" fmla="*/ 20427 h 2020200"/>
                <a:gd name="csX6" fmla="*/ 731742 w 3548265"/>
                <a:gd name="csY6" fmla="*/ 752976 h 2020200"/>
                <a:gd name="csX7" fmla="*/ 731742 w 3548265"/>
                <a:gd name="csY7" fmla="*/ 761396 h 2020200"/>
                <a:gd name="csX8" fmla="*/ 125495 w 3548265"/>
                <a:gd name="csY8" fmla="*/ 1005579 h 2020200"/>
                <a:gd name="csX9" fmla="*/ 58134 w 3548265"/>
                <a:gd name="csY9" fmla="*/ 1653927 h 2020200"/>
                <a:gd name="csX10" fmla="*/ 601230 w 3548265"/>
                <a:gd name="csY10" fmla="*/ 2015991 h 2020200"/>
                <a:gd name="csX11" fmla="*/ 601230 w 3548265"/>
                <a:gd name="csY11" fmla="*/ 2020201 h 2020200"/>
                <a:gd name="csX12" fmla="*/ 3043059 w 3548265"/>
                <a:gd name="csY12" fmla="*/ 2020201 h 2020200"/>
                <a:gd name="csX13" fmla="*/ 3548265 w 3548265"/>
                <a:gd name="csY13" fmla="*/ 1514995 h 2020200"/>
                <a:gd name="csX14" fmla="*/ 3047269 w 3548265"/>
                <a:gd name="csY14" fmla="*/ 1005579 h 2020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548265" h="2020200">
                  <a:moveTo>
                    <a:pt x="3047269" y="1005579"/>
                  </a:moveTo>
                  <a:cubicBezTo>
                    <a:pt x="3034640" y="1005579"/>
                    <a:pt x="3017799" y="1005579"/>
                    <a:pt x="3005169" y="1005579"/>
                  </a:cubicBezTo>
                  <a:cubicBezTo>
                    <a:pt x="3005169" y="1005579"/>
                    <a:pt x="3005169" y="1005579"/>
                    <a:pt x="3005169" y="1005579"/>
                  </a:cubicBezTo>
                  <a:cubicBezTo>
                    <a:pt x="3005169" y="799286"/>
                    <a:pt x="2904128" y="609834"/>
                    <a:pt x="2739936" y="491953"/>
                  </a:cubicBezTo>
                  <a:cubicBezTo>
                    <a:pt x="2571534" y="374071"/>
                    <a:pt x="2356821" y="344601"/>
                    <a:pt x="2163159" y="411962"/>
                  </a:cubicBezTo>
                  <a:cubicBezTo>
                    <a:pt x="2003177" y="100418"/>
                    <a:pt x="1649533" y="-59564"/>
                    <a:pt x="1312729" y="20427"/>
                  </a:cubicBezTo>
                  <a:cubicBezTo>
                    <a:pt x="975925" y="100418"/>
                    <a:pt x="731742" y="403542"/>
                    <a:pt x="731742" y="752976"/>
                  </a:cubicBezTo>
                  <a:cubicBezTo>
                    <a:pt x="731742" y="752976"/>
                    <a:pt x="731742" y="757186"/>
                    <a:pt x="731742" y="761396"/>
                  </a:cubicBezTo>
                  <a:cubicBezTo>
                    <a:pt x="500189" y="723506"/>
                    <a:pt x="268636" y="820337"/>
                    <a:pt x="125495" y="1005579"/>
                  </a:cubicBezTo>
                  <a:cubicBezTo>
                    <a:pt x="-13437" y="1195031"/>
                    <a:pt x="-38697" y="1443424"/>
                    <a:pt x="58134" y="1653927"/>
                  </a:cubicBezTo>
                  <a:cubicBezTo>
                    <a:pt x="159175" y="1864429"/>
                    <a:pt x="369678" y="2003361"/>
                    <a:pt x="601230" y="2015991"/>
                  </a:cubicBezTo>
                  <a:lnTo>
                    <a:pt x="601230" y="2020201"/>
                  </a:lnTo>
                  <a:lnTo>
                    <a:pt x="3043059" y="2020201"/>
                  </a:lnTo>
                  <a:cubicBezTo>
                    <a:pt x="3320923" y="2020201"/>
                    <a:pt x="3548265" y="1792858"/>
                    <a:pt x="3548265" y="1514995"/>
                  </a:cubicBezTo>
                  <a:cubicBezTo>
                    <a:pt x="3548265" y="1237132"/>
                    <a:pt x="3325133" y="1005579"/>
                    <a:pt x="3047269" y="100557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2069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90D37F3-60C4-8E69-679D-40044DA2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7119" r="17702"/>
            <a:stretch>
              <a:fillRect/>
            </a:stretch>
          </p:blipFill>
          <p:spPr>
            <a:xfrm>
              <a:off x="1123876" y="783064"/>
              <a:ext cx="1999053" cy="1634614"/>
            </a:xfrm>
            <a:custGeom>
              <a:avLst/>
              <a:gdLst>
                <a:gd name="csX0" fmla="*/ 0 w 1999053"/>
                <a:gd name="csY0" fmla="*/ 1435729 h 1634614"/>
                <a:gd name="csX1" fmla="*/ 56425 w 1999053"/>
                <a:gd name="csY1" fmla="*/ 1442677 h 1634614"/>
                <a:gd name="csX2" fmla="*/ 56425 w 1999053"/>
                <a:gd name="csY2" fmla="*/ 1446883 h 1634614"/>
                <a:gd name="csX3" fmla="*/ 1999053 w 1999053"/>
                <a:gd name="csY3" fmla="*/ 1446883 h 1634614"/>
                <a:gd name="csX4" fmla="*/ 1999053 w 1999053"/>
                <a:gd name="csY4" fmla="*/ 1634614 h 1634614"/>
                <a:gd name="csX5" fmla="*/ 0 w 1999053"/>
                <a:gd name="csY5" fmla="*/ 1634614 h 1634614"/>
                <a:gd name="csX6" fmla="*/ 1342081 w 1999053"/>
                <a:gd name="csY6" fmla="*/ 45768 h 1634614"/>
                <a:gd name="csX7" fmla="*/ 1447456 w 1999053"/>
                <a:gd name="csY7" fmla="*/ 83519 h 1634614"/>
                <a:gd name="csX8" fmla="*/ 1481659 w 1999053"/>
                <a:gd name="csY8" fmla="*/ 116488 h 1634614"/>
                <a:gd name="csX9" fmla="*/ 1483773 w 1999053"/>
                <a:gd name="csY9" fmla="*/ 118526 h 1634614"/>
                <a:gd name="csX10" fmla="*/ 1665588 w 1999053"/>
                <a:gd name="csY10" fmla="*/ 46443 h 1634614"/>
                <a:gd name="csX11" fmla="*/ 1732408 w 1999053"/>
                <a:gd name="csY11" fmla="*/ 62581 h 1634614"/>
                <a:gd name="csX12" fmla="*/ 1858493 w 1999053"/>
                <a:gd name="csY12" fmla="*/ 215202 h 1634614"/>
                <a:gd name="csX13" fmla="*/ 1859179 w 1999053"/>
                <a:gd name="csY13" fmla="*/ 215475 h 1634614"/>
                <a:gd name="csX14" fmla="*/ 1912492 w 1999053"/>
                <a:gd name="csY14" fmla="*/ 236616 h 1634614"/>
                <a:gd name="csX15" fmla="*/ 1978360 w 1999053"/>
                <a:gd name="csY15" fmla="*/ 289900 h 1634614"/>
                <a:gd name="csX16" fmla="*/ 1999053 w 1999053"/>
                <a:gd name="csY16" fmla="*/ 326125 h 1634614"/>
                <a:gd name="csX17" fmla="*/ 1999053 w 1999053"/>
                <a:gd name="csY17" fmla="*/ 886600 h 1634614"/>
                <a:gd name="csX18" fmla="*/ 1976064 w 1999053"/>
                <a:gd name="csY18" fmla="*/ 913345 h 1634614"/>
                <a:gd name="csX19" fmla="*/ 1818128 w 1999053"/>
                <a:gd name="csY19" fmla="*/ 984493 h 1634614"/>
                <a:gd name="csX20" fmla="*/ 1729405 w 1999053"/>
                <a:gd name="csY20" fmla="*/ 1168695 h 1634614"/>
                <a:gd name="csX21" fmla="*/ 1427333 w 1999053"/>
                <a:gd name="csY21" fmla="*/ 1190997 h 1634614"/>
                <a:gd name="csX22" fmla="*/ 1211467 w 1999053"/>
                <a:gd name="csY22" fmla="*/ 1387506 h 1634614"/>
                <a:gd name="csX23" fmla="*/ 894070 w 1999053"/>
                <a:gd name="csY23" fmla="*/ 1267558 h 1634614"/>
                <a:gd name="csX24" fmla="*/ 422591 w 1999053"/>
                <a:gd name="csY24" fmla="*/ 1149047 h 1634614"/>
                <a:gd name="csX25" fmla="*/ 215292 w 1999053"/>
                <a:gd name="csY25" fmla="*/ 1017167 h 1634614"/>
                <a:gd name="csX26" fmla="*/ 259587 w 1999053"/>
                <a:gd name="csY26" fmla="*/ 839150 h 1634614"/>
                <a:gd name="csX27" fmla="*/ 166050 w 1999053"/>
                <a:gd name="csY27" fmla="*/ 656511 h 1634614"/>
                <a:gd name="csX28" fmla="*/ 336871 w 1999053"/>
                <a:gd name="csY28" fmla="*/ 494175 h 1634614"/>
                <a:gd name="csX29" fmla="*/ 338505 w 1999053"/>
                <a:gd name="csY29" fmla="*/ 489896 h 1634614"/>
                <a:gd name="csX30" fmla="*/ 414597 w 1999053"/>
                <a:gd name="csY30" fmla="*/ 256778 h 1634614"/>
                <a:gd name="csX31" fmla="*/ 784768 w 1999053"/>
                <a:gd name="csY31" fmla="*/ 203520 h 1634614"/>
                <a:gd name="csX32" fmla="*/ 784839 w 1999053"/>
                <a:gd name="csY32" fmla="*/ 203422 h 1634614"/>
                <a:gd name="csX33" fmla="*/ 817413 w 1999053"/>
                <a:gd name="csY33" fmla="*/ 158275 h 1634614"/>
                <a:gd name="csX34" fmla="*/ 1157986 w 1999053"/>
                <a:gd name="csY34" fmla="*/ 148232 h 1634614"/>
                <a:gd name="csX35" fmla="*/ 1159650 w 1999053"/>
                <a:gd name="csY35" fmla="*/ 145808 h 1634614"/>
                <a:gd name="csX36" fmla="*/ 1183827 w 1999053"/>
                <a:gd name="csY36" fmla="*/ 110613 h 1634614"/>
                <a:gd name="csX37" fmla="*/ 1303413 w 1999053"/>
                <a:gd name="csY37" fmla="*/ 47275 h 1634614"/>
                <a:gd name="csX38" fmla="*/ 1342081 w 1999053"/>
                <a:gd name="csY38" fmla="*/ 45768 h 1634614"/>
                <a:gd name="csX39" fmla="*/ 0 w 1999053"/>
                <a:gd name="csY39" fmla="*/ 0 h 1634614"/>
                <a:gd name="csX40" fmla="*/ 211770 w 1999053"/>
                <a:gd name="csY40" fmla="*/ 0 h 1634614"/>
                <a:gd name="csX41" fmla="*/ 197980 w 1999053"/>
                <a:gd name="csY41" fmla="*/ 52189 h 1634614"/>
                <a:gd name="csX42" fmla="*/ 186838 w 1999053"/>
                <a:gd name="csY42" fmla="*/ 180614 h 1634614"/>
                <a:gd name="csX43" fmla="*/ 186838 w 1999053"/>
                <a:gd name="csY43" fmla="*/ 189028 h 1634614"/>
                <a:gd name="csX44" fmla="*/ 14685 w 1999053"/>
                <a:gd name="csY44" fmla="*/ 185150 h 1634614"/>
                <a:gd name="csX45" fmla="*/ 0 w 1999053"/>
                <a:gd name="csY45" fmla="*/ 187900 h 16346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1999053" h="1634614">
                  <a:moveTo>
                    <a:pt x="0" y="1435729"/>
                  </a:moveTo>
                  <a:lnTo>
                    <a:pt x="56425" y="1442677"/>
                  </a:lnTo>
                  <a:lnTo>
                    <a:pt x="56425" y="1446883"/>
                  </a:lnTo>
                  <a:lnTo>
                    <a:pt x="1999053" y="1446883"/>
                  </a:lnTo>
                  <a:lnTo>
                    <a:pt x="1999053" y="1634614"/>
                  </a:lnTo>
                  <a:lnTo>
                    <a:pt x="0" y="1634614"/>
                  </a:lnTo>
                  <a:close/>
                  <a:moveTo>
                    <a:pt x="1342081" y="45768"/>
                  </a:moveTo>
                  <a:cubicBezTo>
                    <a:pt x="1380389" y="47990"/>
                    <a:pt x="1417091" y="61194"/>
                    <a:pt x="1447456" y="83519"/>
                  </a:cubicBezTo>
                  <a:lnTo>
                    <a:pt x="1481659" y="116488"/>
                  </a:lnTo>
                  <a:lnTo>
                    <a:pt x="1483773" y="118526"/>
                  </a:lnTo>
                  <a:cubicBezTo>
                    <a:pt x="1529548" y="66658"/>
                    <a:pt x="1597779" y="40917"/>
                    <a:pt x="1665588" y="46443"/>
                  </a:cubicBezTo>
                  <a:cubicBezTo>
                    <a:pt x="1688191" y="48285"/>
                    <a:pt x="1710747" y="53601"/>
                    <a:pt x="1732408" y="62581"/>
                  </a:cubicBezTo>
                  <a:cubicBezTo>
                    <a:pt x="1798431" y="89944"/>
                    <a:pt x="1845774" y="147232"/>
                    <a:pt x="1858493" y="215202"/>
                  </a:cubicBezTo>
                  <a:lnTo>
                    <a:pt x="1859179" y="215475"/>
                  </a:lnTo>
                  <a:lnTo>
                    <a:pt x="1912492" y="236616"/>
                  </a:lnTo>
                  <a:cubicBezTo>
                    <a:pt x="1937715" y="250364"/>
                    <a:pt x="1960031" y="268453"/>
                    <a:pt x="1978360" y="289900"/>
                  </a:cubicBezTo>
                  <a:lnTo>
                    <a:pt x="1999053" y="326125"/>
                  </a:lnTo>
                  <a:lnTo>
                    <a:pt x="1999053" y="886600"/>
                  </a:lnTo>
                  <a:lnTo>
                    <a:pt x="1976064" y="913345"/>
                  </a:lnTo>
                  <a:cubicBezTo>
                    <a:pt x="1932840" y="950836"/>
                    <a:pt x="1878278" y="976216"/>
                    <a:pt x="1818128" y="984493"/>
                  </a:cubicBezTo>
                  <a:cubicBezTo>
                    <a:pt x="1817554" y="1055306"/>
                    <a:pt x="1785183" y="1122465"/>
                    <a:pt x="1729405" y="1168695"/>
                  </a:cubicBezTo>
                  <a:cubicBezTo>
                    <a:pt x="1644657" y="1238945"/>
                    <a:pt x="1522239" y="1247973"/>
                    <a:pt x="1427333" y="1190997"/>
                  </a:cubicBezTo>
                  <a:cubicBezTo>
                    <a:pt x="1396640" y="1288861"/>
                    <a:pt x="1314454" y="1363673"/>
                    <a:pt x="1211467" y="1387506"/>
                  </a:cubicBezTo>
                  <a:cubicBezTo>
                    <a:pt x="1090108" y="1415588"/>
                    <a:pt x="963450" y="1367733"/>
                    <a:pt x="894070" y="1267558"/>
                  </a:cubicBezTo>
                  <a:cubicBezTo>
                    <a:pt x="730316" y="1362642"/>
                    <a:pt x="517629" y="1309196"/>
                    <a:pt x="422591" y="1149047"/>
                  </a:cubicBezTo>
                  <a:cubicBezTo>
                    <a:pt x="329231" y="1159574"/>
                    <a:pt x="241568" y="1103817"/>
                    <a:pt x="215292" y="1017167"/>
                  </a:cubicBezTo>
                  <a:cubicBezTo>
                    <a:pt x="196258" y="954475"/>
                    <a:pt x="213084" y="886817"/>
                    <a:pt x="259587" y="839150"/>
                  </a:cubicBezTo>
                  <a:cubicBezTo>
                    <a:pt x="193608" y="801760"/>
                    <a:pt x="156864" y="730010"/>
                    <a:pt x="166050" y="656511"/>
                  </a:cubicBezTo>
                  <a:cubicBezTo>
                    <a:pt x="176826" y="570454"/>
                    <a:pt x="247751" y="503046"/>
                    <a:pt x="336871" y="494175"/>
                  </a:cubicBezTo>
                  <a:cubicBezTo>
                    <a:pt x="337401" y="492738"/>
                    <a:pt x="337975" y="491333"/>
                    <a:pt x="338505" y="489896"/>
                  </a:cubicBezTo>
                  <a:cubicBezTo>
                    <a:pt x="326537" y="405151"/>
                    <a:pt x="354448" y="319688"/>
                    <a:pt x="414597" y="256778"/>
                  </a:cubicBezTo>
                  <a:cubicBezTo>
                    <a:pt x="509635" y="157415"/>
                    <a:pt x="663718" y="135268"/>
                    <a:pt x="784768" y="203520"/>
                  </a:cubicBezTo>
                  <a:lnTo>
                    <a:pt x="784839" y="203422"/>
                  </a:lnTo>
                  <a:lnTo>
                    <a:pt x="817413" y="158275"/>
                  </a:lnTo>
                  <a:cubicBezTo>
                    <a:pt x="904251" y="64593"/>
                    <a:pt x="1059757" y="55030"/>
                    <a:pt x="1157986" y="148232"/>
                  </a:cubicBezTo>
                  <a:lnTo>
                    <a:pt x="1159650" y="145808"/>
                  </a:lnTo>
                  <a:lnTo>
                    <a:pt x="1183827" y="110613"/>
                  </a:lnTo>
                  <a:cubicBezTo>
                    <a:pt x="1214001" y="76542"/>
                    <a:pt x="1256347" y="53694"/>
                    <a:pt x="1303413" y="47275"/>
                  </a:cubicBezTo>
                  <a:cubicBezTo>
                    <a:pt x="1316364" y="45507"/>
                    <a:pt x="1329312" y="45027"/>
                    <a:pt x="1342081" y="45768"/>
                  </a:cubicBezTo>
                  <a:close/>
                  <a:moveTo>
                    <a:pt x="0" y="0"/>
                  </a:moveTo>
                  <a:lnTo>
                    <a:pt x="211770" y="0"/>
                  </a:lnTo>
                  <a:lnTo>
                    <a:pt x="197980" y="52189"/>
                  </a:lnTo>
                  <a:cubicBezTo>
                    <a:pt x="190651" y="94044"/>
                    <a:pt x="186838" y="136968"/>
                    <a:pt x="186838" y="180614"/>
                  </a:cubicBezTo>
                  <a:cubicBezTo>
                    <a:pt x="186838" y="180614"/>
                    <a:pt x="186838" y="184821"/>
                    <a:pt x="186838" y="189028"/>
                  </a:cubicBezTo>
                  <a:cubicBezTo>
                    <a:pt x="128994" y="179563"/>
                    <a:pt x="71149" y="178511"/>
                    <a:pt x="14685" y="185150"/>
                  </a:cubicBezTo>
                  <a:lnTo>
                    <a:pt x="0" y="187900"/>
                  </a:lnTo>
                  <a:close/>
                </a:path>
              </a:pathLst>
            </a:cu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31135FC-0D7F-B7E0-F6A7-9A15B7494BFC}"/>
              </a:ext>
            </a:extLst>
          </p:cNvPr>
          <p:cNvSpPr txBox="1"/>
          <p:nvPr/>
        </p:nvSpPr>
        <p:spPr>
          <a:xfrm>
            <a:off x="1189257" y="2951946"/>
            <a:ext cx="1596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G"/>
            </a:defPPr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Lucida Calligraphy" panose="03010101010101010101" pitchFamily="66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The try-on</a:t>
            </a:r>
            <a:endParaRPr lang="en-NG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882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66">
        <p159:morph option="byObject"/>
      </p:transition>
    </mc:Choice>
    <mc:Fallback>
      <p:transition spd="slow" advTm="6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9A2A1-A3C1-DDFC-E703-792D244F8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3948A8-7A88-B791-A242-1989FDA89F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E5E11E-6AAC-4549-7047-D06377AB1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5759" y="989364"/>
            <a:ext cx="4795522" cy="6885872"/>
          </a:xfrm>
          <a:prstGeom prst="rect">
            <a:avLst/>
          </a:prstGeom>
        </p:spPr>
      </p:pic>
      <p:sp>
        <p:nvSpPr>
          <p:cNvPr id="7" name="Graphic 5" descr="Hammer outline">
            <a:extLst>
              <a:ext uri="{FF2B5EF4-FFF2-40B4-BE49-F238E27FC236}">
                <a16:creationId xmlns:a16="http://schemas.microsoft.com/office/drawing/2014/main" id="{42E748DE-C859-FBFD-5A54-F8538336ADE4}"/>
              </a:ext>
            </a:extLst>
          </p:cNvPr>
          <p:cNvSpPr/>
          <p:nvPr/>
        </p:nvSpPr>
        <p:spPr>
          <a:xfrm rot="21277886">
            <a:off x="3049860" y="802241"/>
            <a:ext cx="1633342" cy="1461045"/>
          </a:xfrm>
          <a:custGeom>
            <a:avLst/>
            <a:gdLst>
              <a:gd name="csX0" fmla="*/ 1614493 w 1633342"/>
              <a:gd name="csY0" fmla="*/ 462640 h 1461045"/>
              <a:gd name="csX1" fmla="*/ 1546175 w 1633342"/>
              <a:gd name="csY1" fmla="*/ 394322 h 1461045"/>
              <a:gd name="csX2" fmla="*/ 1463434 w 1633342"/>
              <a:gd name="csY2" fmla="*/ 392449 h 1461045"/>
              <a:gd name="csX3" fmla="*/ 1435466 w 1633342"/>
              <a:gd name="csY3" fmla="*/ 394322 h 1461045"/>
              <a:gd name="csX4" fmla="*/ 1436234 w 1633342"/>
              <a:gd name="csY4" fmla="*/ 360098 h 1461045"/>
              <a:gd name="csX5" fmla="*/ 1433574 w 1633342"/>
              <a:gd name="csY5" fmla="*/ 279885 h 1461045"/>
              <a:gd name="csX6" fmla="*/ 1264869 w 1633342"/>
              <a:gd name="csY6" fmla="*/ 112960 h 1461045"/>
              <a:gd name="csX7" fmla="*/ 743506 w 1633342"/>
              <a:gd name="csY7" fmla="*/ 26079 h 1461045"/>
              <a:gd name="csX8" fmla="*/ 734140 w 1633342"/>
              <a:gd name="csY8" fmla="*/ 29170 h 1461045"/>
              <a:gd name="csX9" fmla="*/ 730393 w 1633342"/>
              <a:gd name="csY9" fmla="*/ 31343 h 1461045"/>
              <a:gd name="csX10" fmla="*/ 712354 w 1633342"/>
              <a:gd name="csY10" fmla="*/ 71786 h 1461045"/>
              <a:gd name="csX11" fmla="*/ 740753 w 1633342"/>
              <a:gd name="csY11" fmla="*/ 105729 h 1461045"/>
              <a:gd name="csX12" fmla="*/ 813547 w 1633342"/>
              <a:gd name="csY12" fmla="*/ 129389 h 1461045"/>
              <a:gd name="csX13" fmla="*/ 1032043 w 1633342"/>
              <a:gd name="csY13" fmla="*/ 321041 h 1461045"/>
              <a:gd name="csX14" fmla="*/ 531286 w 1633342"/>
              <a:gd name="csY14" fmla="*/ 818576 h 1461045"/>
              <a:gd name="csX15" fmla="*/ 529974 w 1633342"/>
              <a:gd name="csY15" fmla="*/ 817265 h 1461045"/>
              <a:gd name="csX16" fmla="*/ 486253 w 1633342"/>
              <a:gd name="csY16" fmla="*/ 799544 h 1461045"/>
              <a:gd name="csX17" fmla="*/ 447139 w 1633342"/>
              <a:gd name="csY17" fmla="*/ 817358 h 1461045"/>
              <a:gd name="csX18" fmla="*/ 27812 w 1633342"/>
              <a:gd name="csY18" fmla="*/ 1242080 h 1461045"/>
              <a:gd name="csX19" fmla="*/ 26033 w 1633342"/>
              <a:gd name="csY19" fmla="*/ 1244197 h 1461045"/>
              <a:gd name="csX20" fmla="*/ 40906 w 1633342"/>
              <a:gd name="csY20" fmla="*/ 1421257 h 1461045"/>
              <a:gd name="csX21" fmla="*/ 138784 w 1633342"/>
              <a:gd name="csY21" fmla="*/ 1461045 h 1461045"/>
              <a:gd name="csX22" fmla="*/ 217460 w 1633342"/>
              <a:gd name="csY22" fmla="*/ 1435550 h 1461045"/>
              <a:gd name="csX23" fmla="*/ 644168 w 1633342"/>
              <a:gd name="csY23" fmla="*/ 1012626 h 1461045"/>
              <a:gd name="csX24" fmla="*/ 644168 w 1633342"/>
              <a:gd name="csY24" fmla="*/ 1012626 h 1461045"/>
              <a:gd name="csX25" fmla="*/ 661870 w 1633342"/>
              <a:gd name="csY25" fmla="*/ 968886 h 1461045"/>
              <a:gd name="csX26" fmla="*/ 644168 w 1633342"/>
              <a:gd name="csY26" fmla="*/ 929866 h 1461045"/>
              <a:gd name="csX27" fmla="*/ 642875 w 1633342"/>
              <a:gd name="csY27" fmla="*/ 928592 h 1461045"/>
              <a:gd name="csX28" fmla="*/ 1137245 w 1633342"/>
              <a:gd name="csY28" fmla="*/ 434054 h 1461045"/>
              <a:gd name="csX29" fmla="*/ 1207473 w 1633342"/>
              <a:gd name="csY29" fmla="*/ 504301 h 1461045"/>
              <a:gd name="csX30" fmla="*/ 1290233 w 1633342"/>
              <a:gd name="csY30" fmla="*/ 506174 h 1461045"/>
              <a:gd name="csX31" fmla="*/ 1318182 w 1633342"/>
              <a:gd name="csY31" fmla="*/ 504301 h 1461045"/>
              <a:gd name="csX32" fmla="*/ 1317433 w 1633342"/>
              <a:gd name="csY32" fmla="*/ 538525 h 1461045"/>
              <a:gd name="csX33" fmla="*/ 1320186 w 1633342"/>
              <a:gd name="csY33" fmla="*/ 618831 h 1461045"/>
              <a:gd name="csX34" fmla="*/ 1390826 w 1633342"/>
              <a:gd name="csY34" fmla="*/ 687598 h 1461045"/>
              <a:gd name="csX35" fmla="*/ 1475404 w 1633342"/>
              <a:gd name="csY35" fmla="*/ 687598 h 1461045"/>
              <a:gd name="csX36" fmla="*/ 1615148 w 1633342"/>
              <a:gd name="csY36" fmla="*/ 547816 h 1461045"/>
              <a:gd name="csX37" fmla="*/ 1633319 w 1633342"/>
              <a:gd name="csY37" fmla="*/ 505537 h 1461045"/>
              <a:gd name="csX38" fmla="*/ 1614493 w 1633342"/>
              <a:gd name="csY38" fmla="*/ 462640 h 1461045"/>
              <a:gd name="csX39" fmla="*/ 617755 w 1633342"/>
              <a:gd name="csY39" fmla="*/ 986063 h 1461045"/>
              <a:gd name="csX40" fmla="*/ 194101 w 1633342"/>
              <a:gd name="csY40" fmla="*/ 1406121 h 1461045"/>
              <a:gd name="csX41" fmla="*/ 67057 w 1633342"/>
              <a:gd name="csY41" fmla="*/ 1394507 h 1461045"/>
              <a:gd name="csX42" fmla="*/ 55443 w 1633342"/>
              <a:gd name="csY42" fmla="*/ 1267407 h 1461045"/>
              <a:gd name="csX43" fmla="*/ 474376 w 1633342"/>
              <a:gd name="csY43" fmla="*/ 842947 h 1461045"/>
              <a:gd name="csX44" fmla="*/ 487246 w 1633342"/>
              <a:gd name="csY44" fmla="*/ 837009 h 1461045"/>
              <a:gd name="csX45" fmla="*/ 503393 w 1633342"/>
              <a:gd name="csY45" fmla="*/ 843752 h 1461045"/>
              <a:gd name="csX46" fmla="*/ 518042 w 1633342"/>
              <a:gd name="csY46" fmla="*/ 858420 h 1461045"/>
              <a:gd name="csX47" fmla="*/ 518042 w 1633342"/>
              <a:gd name="csY47" fmla="*/ 858420 h 1461045"/>
              <a:gd name="csX48" fmla="*/ 518042 w 1633342"/>
              <a:gd name="csY48" fmla="*/ 858420 h 1461045"/>
              <a:gd name="csX49" fmla="*/ 531023 w 1633342"/>
              <a:gd name="csY49" fmla="*/ 871402 h 1461045"/>
              <a:gd name="csX50" fmla="*/ 531155 w 1633342"/>
              <a:gd name="csY50" fmla="*/ 871252 h 1461045"/>
              <a:gd name="csX51" fmla="*/ 603237 w 1633342"/>
              <a:gd name="csY51" fmla="*/ 941836 h 1461045"/>
              <a:gd name="csX52" fmla="*/ 603237 w 1633342"/>
              <a:gd name="csY52" fmla="*/ 941836 h 1461045"/>
              <a:gd name="csX53" fmla="*/ 618411 w 1633342"/>
              <a:gd name="csY53" fmla="*/ 956972 h 1461045"/>
              <a:gd name="csX54" fmla="*/ 624368 w 1633342"/>
              <a:gd name="csY54" fmla="*/ 969860 h 1461045"/>
              <a:gd name="csX55" fmla="*/ 617755 w 1633342"/>
              <a:gd name="csY55" fmla="*/ 986063 h 1461045"/>
              <a:gd name="csX56" fmla="*/ 616313 w 1633342"/>
              <a:gd name="csY56" fmla="*/ 902179 h 1461045"/>
              <a:gd name="csX57" fmla="*/ 557830 w 1633342"/>
              <a:gd name="csY57" fmla="*/ 844951 h 1461045"/>
              <a:gd name="csX58" fmla="*/ 1055440 w 1633342"/>
              <a:gd name="csY58" fmla="*/ 350657 h 1461045"/>
              <a:gd name="csX59" fmla="*/ 1110963 w 1633342"/>
              <a:gd name="csY59" fmla="*/ 407416 h 1461045"/>
              <a:gd name="csX60" fmla="*/ 1588660 w 1633342"/>
              <a:gd name="csY60" fmla="*/ 521385 h 1461045"/>
              <a:gd name="csX61" fmla="*/ 1448916 w 1633342"/>
              <a:gd name="csY61" fmla="*/ 661167 h 1461045"/>
              <a:gd name="csX62" fmla="*/ 1417417 w 1633342"/>
              <a:gd name="csY62" fmla="*/ 661348 h 1461045"/>
              <a:gd name="csX63" fmla="*/ 1417071 w 1633342"/>
              <a:gd name="csY63" fmla="*/ 660998 h 1461045"/>
              <a:gd name="csX64" fmla="*/ 1346468 w 1633342"/>
              <a:gd name="csY64" fmla="*/ 592175 h 1461045"/>
              <a:gd name="csX65" fmla="*/ 1344595 w 1633342"/>
              <a:gd name="csY65" fmla="*/ 564207 h 1461045"/>
              <a:gd name="csX66" fmla="*/ 1344199 w 1633342"/>
              <a:gd name="csY66" fmla="*/ 477448 h 1461045"/>
              <a:gd name="csX67" fmla="*/ 1343808 w 1633342"/>
              <a:gd name="csY67" fmla="*/ 477064 h 1461045"/>
              <a:gd name="csX68" fmla="*/ 1264457 w 1633342"/>
              <a:gd name="csY68" fmla="*/ 478937 h 1461045"/>
              <a:gd name="csX69" fmla="*/ 1234317 w 1633342"/>
              <a:gd name="csY69" fmla="*/ 478330 h 1461045"/>
              <a:gd name="csX70" fmla="*/ 1233886 w 1633342"/>
              <a:gd name="csY70" fmla="*/ 477869 h 1461045"/>
              <a:gd name="csX71" fmla="*/ 1150489 w 1633342"/>
              <a:gd name="csY71" fmla="*/ 394453 h 1461045"/>
              <a:gd name="csX72" fmla="*/ 1070538 w 1633342"/>
              <a:gd name="csY72" fmla="*/ 312705 h 1461045"/>
              <a:gd name="csX73" fmla="*/ 825217 w 1633342"/>
              <a:gd name="csY73" fmla="*/ 93778 h 1461045"/>
              <a:gd name="csX74" fmla="*/ 754034 w 1633342"/>
              <a:gd name="csY74" fmla="*/ 70700 h 1461045"/>
              <a:gd name="csX75" fmla="*/ 749070 w 1633342"/>
              <a:gd name="csY75" fmla="*/ 65473 h 1461045"/>
              <a:gd name="csX76" fmla="*/ 750737 w 1633342"/>
              <a:gd name="csY76" fmla="*/ 63113 h 1461045"/>
              <a:gd name="csX77" fmla="*/ 752011 w 1633342"/>
              <a:gd name="csY77" fmla="*/ 62588 h 1461045"/>
              <a:gd name="csX78" fmla="*/ 1238419 w 1633342"/>
              <a:gd name="csY78" fmla="*/ 139523 h 1461045"/>
              <a:gd name="csX79" fmla="*/ 1407124 w 1633342"/>
              <a:gd name="csY79" fmla="*/ 306448 h 1461045"/>
              <a:gd name="csX80" fmla="*/ 1408997 w 1633342"/>
              <a:gd name="csY80" fmla="*/ 334416 h 1461045"/>
              <a:gd name="csX81" fmla="*/ 1409437 w 1633342"/>
              <a:gd name="csY81" fmla="*/ 421202 h 1461045"/>
              <a:gd name="csX82" fmla="*/ 1409840 w 1633342"/>
              <a:gd name="csY82" fmla="*/ 421597 h 1461045"/>
              <a:gd name="csX83" fmla="*/ 1489172 w 1633342"/>
              <a:gd name="csY83" fmla="*/ 419724 h 1461045"/>
              <a:gd name="csX84" fmla="*/ 1519313 w 1633342"/>
              <a:gd name="csY84" fmla="*/ 420330 h 1461045"/>
              <a:gd name="csX85" fmla="*/ 1519744 w 1633342"/>
              <a:gd name="csY85" fmla="*/ 420791 h 1461045"/>
              <a:gd name="csX86" fmla="*/ 1588717 w 1633342"/>
              <a:gd name="csY86" fmla="*/ 489764 h 1461045"/>
              <a:gd name="csX87" fmla="*/ 1590253 w 1633342"/>
              <a:gd name="csY87" fmla="*/ 491151 h 1461045"/>
              <a:gd name="csX88" fmla="*/ 1595872 w 1633342"/>
              <a:gd name="csY88" fmla="*/ 505575 h 1461045"/>
              <a:gd name="csX89" fmla="*/ 1588660 w 1633342"/>
              <a:gd name="csY89" fmla="*/ 521385 h 14610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</a:cxnLst>
            <a:rect l="l" t="t" r="r" b="b"/>
            <a:pathLst>
              <a:path w="1633342" h="1461045">
                <a:moveTo>
                  <a:pt x="1614493" y="462640"/>
                </a:moveTo>
                <a:lnTo>
                  <a:pt x="1546175" y="394322"/>
                </a:lnTo>
                <a:cubicBezTo>
                  <a:pt x="1523818" y="371017"/>
                  <a:pt x="1486823" y="370180"/>
                  <a:pt x="1463434" y="392449"/>
                </a:cubicBezTo>
                <a:cubicBezTo>
                  <a:pt x="1456036" y="400294"/>
                  <a:pt x="1443843" y="401111"/>
                  <a:pt x="1435466" y="394322"/>
                </a:cubicBezTo>
                <a:cubicBezTo>
                  <a:pt x="1426308" y="384628"/>
                  <a:pt x="1426650" y="369371"/>
                  <a:pt x="1436234" y="360098"/>
                </a:cubicBezTo>
                <a:cubicBezTo>
                  <a:pt x="1456718" y="336872"/>
                  <a:pt x="1455553" y="301705"/>
                  <a:pt x="1433574" y="279885"/>
                </a:cubicBezTo>
                <a:lnTo>
                  <a:pt x="1264869" y="112960"/>
                </a:lnTo>
                <a:cubicBezTo>
                  <a:pt x="1157476" y="5529"/>
                  <a:pt x="948084" y="-29407"/>
                  <a:pt x="743506" y="26079"/>
                </a:cubicBezTo>
                <a:cubicBezTo>
                  <a:pt x="740322" y="26910"/>
                  <a:pt x="737193" y="27943"/>
                  <a:pt x="734140" y="29170"/>
                </a:cubicBezTo>
                <a:cubicBezTo>
                  <a:pt x="732849" y="29820"/>
                  <a:pt x="731598" y="30546"/>
                  <a:pt x="730393" y="31343"/>
                </a:cubicBezTo>
                <a:cubicBezTo>
                  <a:pt x="716642" y="39838"/>
                  <a:pt x="709488" y="55878"/>
                  <a:pt x="712354" y="71786"/>
                </a:cubicBezTo>
                <a:cubicBezTo>
                  <a:pt x="715293" y="87259"/>
                  <a:pt x="726040" y="100106"/>
                  <a:pt x="740753" y="105729"/>
                </a:cubicBezTo>
                <a:cubicBezTo>
                  <a:pt x="766266" y="114833"/>
                  <a:pt x="812198" y="128976"/>
                  <a:pt x="813547" y="129389"/>
                </a:cubicBezTo>
                <a:cubicBezTo>
                  <a:pt x="905243" y="160972"/>
                  <a:pt x="1003064" y="276963"/>
                  <a:pt x="1032043" y="321041"/>
                </a:cubicBezTo>
                <a:lnTo>
                  <a:pt x="531286" y="818576"/>
                </a:lnTo>
                <a:lnTo>
                  <a:pt x="529974" y="817265"/>
                </a:lnTo>
                <a:cubicBezTo>
                  <a:pt x="518405" y="805677"/>
                  <a:pt x="502627" y="799281"/>
                  <a:pt x="486253" y="799544"/>
                </a:cubicBezTo>
                <a:cubicBezTo>
                  <a:pt x="471321" y="799853"/>
                  <a:pt x="457174" y="806295"/>
                  <a:pt x="447139" y="817358"/>
                </a:cubicBezTo>
                <a:lnTo>
                  <a:pt x="27812" y="1242080"/>
                </a:lnTo>
                <a:lnTo>
                  <a:pt x="26033" y="1244197"/>
                </a:lnTo>
                <a:cubicBezTo>
                  <a:pt x="-13686" y="1298716"/>
                  <a:pt x="-7351" y="1374128"/>
                  <a:pt x="40906" y="1421257"/>
                </a:cubicBezTo>
                <a:cubicBezTo>
                  <a:pt x="67188" y="1446634"/>
                  <a:pt x="102250" y="1460887"/>
                  <a:pt x="138784" y="1461045"/>
                </a:cubicBezTo>
                <a:cubicBezTo>
                  <a:pt x="167055" y="1461144"/>
                  <a:pt x="194620" y="1452212"/>
                  <a:pt x="217460" y="1435550"/>
                </a:cubicBezTo>
                <a:lnTo>
                  <a:pt x="644168" y="1012626"/>
                </a:lnTo>
                <a:lnTo>
                  <a:pt x="644168" y="1012626"/>
                </a:lnTo>
                <a:cubicBezTo>
                  <a:pt x="655816" y="1001089"/>
                  <a:pt x="662215" y="985276"/>
                  <a:pt x="661870" y="968886"/>
                </a:cubicBezTo>
                <a:cubicBezTo>
                  <a:pt x="661589" y="953997"/>
                  <a:pt x="655186" y="939884"/>
                  <a:pt x="644168" y="929866"/>
                </a:cubicBezTo>
                <a:lnTo>
                  <a:pt x="642875" y="928592"/>
                </a:lnTo>
                <a:lnTo>
                  <a:pt x="1137245" y="434054"/>
                </a:lnTo>
                <a:lnTo>
                  <a:pt x="1207473" y="504301"/>
                </a:lnTo>
                <a:cubicBezTo>
                  <a:pt x="1229832" y="527619"/>
                  <a:pt x="1266842" y="528456"/>
                  <a:pt x="1290233" y="506174"/>
                </a:cubicBezTo>
                <a:cubicBezTo>
                  <a:pt x="1297627" y="498340"/>
                  <a:pt x="1309808" y="497523"/>
                  <a:pt x="1318182" y="504301"/>
                </a:cubicBezTo>
                <a:cubicBezTo>
                  <a:pt x="1327346" y="513989"/>
                  <a:pt x="1327010" y="529247"/>
                  <a:pt x="1317433" y="538525"/>
                </a:cubicBezTo>
                <a:cubicBezTo>
                  <a:pt x="1296924" y="561793"/>
                  <a:pt x="1298131" y="597023"/>
                  <a:pt x="1320186" y="618831"/>
                </a:cubicBezTo>
                <a:lnTo>
                  <a:pt x="1390826" y="687598"/>
                </a:lnTo>
                <a:cubicBezTo>
                  <a:pt x="1414379" y="710474"/>
                  <a:pt x="1451851" y="710474"/>
                  <a:pt x="1475404" y="687598"/>
                </a:cubicBezTo>
                <a:lnTo>
                  <a:pt x="1615148" y="547816"/>
                </a:lnTo>
                <a:cubicBezTo>
                  <a:pt x="1626455" y="536611"/>
                  <a:pt x="1632970" y="521452"/>
                  <a:pt x="1633319" y="505537"/>
                </a:cubicBezTo>
                <a:cubicBezTo>
                  <a:pt x="1633808" y="489135"/>
                  <a:pt x="1626895" y="473385"/>
                  <a:pt x="1614493" y="462640"/>
                </a:cubicBezTo>
                <a:close/>
                <a:moveTo>
                  <a:pt x="617755" y="986063"/>
                </a:moveTo>
                <a:lnTo>
                  <a:pt x="194101" y="1406121"/>
                </a:lnTo>
                <a:cubicBezTo>
                  <a:pt x="154435" y="1433167"/>
                  <a:pt x="101161" y="1428298"/>
                  <a:pt x="67057" y="1394507"/>
                </a:cubicBezTo>
                <a:cubicBezTo>
                  <a:pt x="32010" y="1360974"/>
                  <a:pt x="27054" y="1306736"/>
                  <a:pt x="55443" y="1267407"/>
                </a:cubicBezTo>
                <a:lnTo>
                  <a:pt x="474376" y="842947"/>
                </a:lnTo>
                <a:cubicBezTo>
                  <a:pt x="477640" y="839245"/>
                  <a:pt x="482311" y="837089"/>
                  <a:pt x="487246" y="837009"/>
                </a:cubicBezTo>
                <a:cubicBezTo>
                  <a:pt x="493334" y="836904"/>
                  <a:pt x="499188" y="839348"/>
                  <a:pt x="503393" y="843752"/>
                </a:cubicBezTo>
                <a:lnTo>
                  <a:pt x="518042" y="858420"/>
                </a:lnTo>
                <a:lnTo>
                  <a:pt x="518042" y="858420"/>
                </a:lnTo>
                <a:lnTo>
                  <a:pt x="518042" y="858420"/>
                </a:lnTo>
                <a:lnTo>
                  <a:pt x="531023" y="871402"/>
                </a:lnTo>
                <a:lnTo>
                  <a:pt x="531155" y="871252"/>
                </a:lnTo>
                <a:lnTo>
                  <a:pt x="603237" y="941836"/>
                </a:lnTo>
                <a:lnTo>
                  <a:pt x="603237" y="941836"/>
                </a:lnTo>
                <a:lnTo>
                  <a:pt x="618411" y="956972"/>
                </a:lnTo>
                <a:cubicBezTo>
                  <a:pt x="622114" y="960244"/>
                  <a:pt x="624274" y="964920"/>
                  <a:pt x="624368" y="969860"/>
                </a:cubicBezTo>
                <a:cubicBezTo>
                  <a:pt x="624501" y="975944"/>
                  <a:pt x="622107" y="981809"/>
                  <a:pt x="617755" y="986063"/>
                </a:cubicBezTo>
                <a:close/>
                <a:moveTo>
                  <a:pt x="616313" y="902179"/>
                </a:moveTo>
                <a:lnTo>
                  <a:pt x="557830" y="844951"/>
                </a:lnTo>
                <a:lnTo>
                  <a:pt x="1055440" y="350657"/>
                </a:lnTo>
                <a:lnTo>
                  <a:pt x="1110963" y="407416"/>
                </a:lnTo>
                <a:close/>
                <a:moveTo>
                  <a:pt x="1588660" y="521385"/>
                </a:moveTo>
                <a:lnTo>
                  <a:pt x="1448916" y="661167"/>
                </a:lnTo>
                <a:cubicBezTo>
                  <a:pt x="1440269" y="669915"/>
                  <a:pt x="1426165" y="669997"/>
                  <a:pt x="1417417" y="661348"/>
                </a:cubicBezTo>
                <a:cubicBezTo>
                  <a:pt x="1417301" y="661234"/>
                  <a:pt x="1417185" y="661116"/>
                  <a:pt x="1417071" y="660998"/>
                </a:cubicBezTo>
                <a:lnTo>
                  <a:pt x="1346468" y="592175"/>
                </a:lnTo>
                <a:cubicBezTo>
                  <a:pt x="1338623" y="584778"/>
                  <a:pt x="1337806" y="572584"/>
                  <a:pt x="1344595" y="564207"/>
                </a:cubicBezTo>
                <a:cubicBezTo>
                  <a:pt x="1368443" y="540140"/>
                  <a:pt x="1368267" y="501296"/>
                  <a:pt x="1344199" y="477448"/>
                </a:cubicBezTo>
                <a:cubicBezTo>
                  <a:pt x="1344068" y="477319"/>
                  <a:pt x="1343939" y="477191"/>
                  <a:pt x="1343808" y="477064"/>
                </a:cubicBezTo>
                <a:cubicBezTo>
                  <a:pt x="1320971" y="456748"/>
                  <a:pt x="1286310" y="457567"/>
                  <a:pt x="1264457" y="478937"/>
                </a:cubicBezTo>
                <a:cubicBezTo>
                  <a:pt x="1255966" y="487093"/>
                  <a:pt x="1242471" y="486821"/>
                  <a:pt x="1234317" y="478330"/>
                </a:cubicBezTo>
                <a:cubicBezTo>
                  <a:pt x="1234170" y="478178"/>
                  <a:pt x="1234026" y="478025"/>
                  <a:pt x="1233886" y="477869"/>
                </a:cubicBezTo>
                <a:lnTo>
                  <a:pt x="1150489" y="394453"/>
                </a:lnTo>
                <a:lnTo>
                  <a:pt x="1070538" y="312705"/>
                </a:lnTo>
                <a:cubicBezTo>
                  <a:pt x="1051637" y="278705"/>
                  <a:pt x="941677" y="133866"/>
                  <a:pt x="825217" y="93778"/>
                </a:cubicBezTo>
                <a:cubicBezTo>
                  <a:pt x="824749" y="93628"/>
                  <a:pt x="778161" y="79279"/>
                  <a:pt x="754034" y="70700"/>
                </a:cubicBezTo>
                <a:cubicBezTo>
                  <a:pt x="752161" y="69894"/>
                  <a:pt x="748807" y="67646"/>
                  <a:pt x="749070" y="65473"/>
                </a:cubicBezTo>
                <a:cubicBezTo>
                  <a:pt x="749070" y="64424"/>
                  <a:pt x="749557" y="63769"/>
                  <a:pt x="750737" y="63113"/>
                </a:cubicBezTo>
                <a:lnTo>
                  <a:pt x="752011" y="62588"/>
                </a:lnTo>
                <a:cubicBezTo>
                  <a:pt x="944450" y="10137"/>
                  <a:pt x="1139905" y="40971"/>
                  <a:pt x="1238419" y="139523"/>
                </a:cubicBezTo>
                <a:lnTo>
                  <a:pt x="1407124" y="306448"/>
                </a:lnTo>
                <a:cubicBezTo>
                  <a:pt x="1414969" y="313846"/>
                  <a:pt x="1415786" y="326039"/>
                  <a:pt x="1408997" y="334416"/>
                </a:cubicBezTo>
                <a:cubicBezTo>
                  <a:pt x="1385153" y="358502"/>
                  <a:pt x="1385351" y="397359"/>
                  <a:pt x="1409437" y="421202"/>
                </a:cubicBezTo>
                <a:cubicBezTo>
                  <a:pt x="1409570" y="421335"/>
                  <a:pt x="1409705" y="421466"/>
                  <a:pt x="1409840" y="421597"/>
                </a:cubicBezTo>
                <a:cubicBezTo>
                  <a:pt x="1432673" y="441899"/>
                  <a:pt x="1467323" y="441082"/>
                  <a:pt x="1489172" y="419724"/>
                </a:cubicBezTo>
                <a:cubicBezTo>
                  <a:pt x="1497664" y="411567"/>
                  <a:pt x="1511159" y="411839"/>
                  <a:pt x="1519313" y="420330"/>
                </a:cubicBezTo>
                <a:cubicBezTo>
                  <a:pt x="1519459" y="420482"/>
                  <a:pt x="1519603" y="420636"/>
                  <a:pt x="1519744" y="420791"/>
                </a:cubicBezTo>
                <a:lnTo>
                  <a:pt x="1588717" y="489764"/>
                </a:lnTo>
                <a:lnTo>
                  <a:pt x="1590253" y="491151"/>
                </a:lnTo>
                <a:cubicBezTo>
                  <a:pt x="1594194" y="494873"/>
                  <a:pt x="1596256" y="500167"/>
                  <a:pt x="1595872" y="505575"/>
                </a:cubicBezTo>
                <a:cubicBezTo>
                  <a:pt x="1595494" y="511552"/>
                  <a:pt x="1592928" y="517181"/>
                  <a:pt x="1588660" y="521385"/>
                </a:cubicBezTo>
                <a:close/>
              </a:path>
            </a:pathLst>
          </a:custGeom>
          <a:solidFill>
            <a:srgbClr val="002060"/>
          </a:solidFill>
          <a:ln w="18653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  <p:grpSp>
        <p:nvGrpSpPr>
          <p:cNvPr id="10" name="Graphic 8" descr="Receipt outline">
            <a:extLst>
              <a:ext uri="{FF2B5EF4-FFF2-40B4-BE49-F238E27FC236}">
                <a16:creationId xmlns:a16="http://schemas.microsoft.com/office/drawing/2014/main" id="{6E83F6F9-84AC-8CFD-E095-065016852580}"/>
              </a:ext>
            </a:extLst>
          </p:cNvPr>
          <p:cNvGrpSpPr/>
          <p:nvPr/>
        </p:nvGrpSpPr>
        <p:grpSpPr>
          <a:xfrm>
            <a:off x="2975905" y="872027"/>
            <a:ext cx="1413973" cy="1413973"/>
            <a:chOff x="3150362" y="748758"/>
            <a:chExt cx="1413973" cy="1413973"/>
          </a:xfrm>
          <a:solidFill>
            <a:srgbClr val="002060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E50579-4953-DD99-A8EB-EC37C2FD0A85}"/>
                </a:ext>
              </a:extLst>
            </p:cNvPr>
            <p:cNvSpPr/>
            <p:nvPr/>
          </p:nvSpPr>
          <p:spPr>
            <a:xfrm>
              <a:off x="3572718" y="1024208"/>
              <a:ext cx="495808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2E8FB8-5EF5-6841-AB14-2EF97E4C43E3}"/>
                </a:ext>
              </a:extLst>
            </p:cNvPr>
            <p:cNvSpPr/>
            <p:nvPr/>
          </p:nvSpPr>
          <p:spPr>
            <a:xfrm>
              <a:off x="3756351" y="1299657"/>
              <a:ext cx="312175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EA092-5FC4-BE3F-F743-9ECF54A7E634}"/>
                </a:ext>
              </a:extLst>
            </p:cNvPr>
            <p:cNvSpPr/>
            <p:nvPr/>
          </p:nvSpPr>
          <p:spPr>
            <a:xfrm>
              <a:off x="3572718" y="1299657"/>
              <a:ext cx="110179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0A95C5-10ED-8E34-C600-A1AF618170D7}"/>
                </a:ext>
              </a:extLst>
            </p:cNvPr>
            <p:cNvSpPr/>
            <p:nvPr/>
          </p:nvSpPr>
          <p:spPr>
            <a:xfrm>
              <a:off x="3756351" y="1483290"/>
              <a:ext cx="312175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83E626-AFA5-3ED6-6C59-F4CE44BC2215}"/>
                </a:ext>
              </a:extLst>
            </p:cNvPr>
            <p:cNvSpPr/>
            <p:nvPr/>
          </p:nvSpPr>
          <p:spPr>
            <a:xfrm>
              <a:off x="3572718" y="1483290"/>
              <a:ext cx="110179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F6B93E-FD31-2CB3-62CD-1EAAA67A6161}"/>
                </a:ext>
              </a:extLst>
            </p:cNvPr>
            <p:cNvSpPr/>
            <p:nvPr/>
          </p:nvSpPr>
          <p:spPr>
            <a:xfrm>
              <a:off x="3756351" y="1666923"/>
              <a:ext cx="312175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9C03B2-B1CF-9655-FB06-678680EB5E09}"/>
                </a:ext>
              </a:extLst>
            </p:cNvPr>
            <p:cNvSpPr/>
            <p:nvPr/>
          </p:nvSpPr>
          <p:spPr>
            <a:xfrm>
              <a:off x="3572718" y="1666923"/>
              <a:ext cx="110179" cy="36726"/>
            </a:xfrm>
            <a:prstGeom prst="rect">
              <a:avLst/>
            </a:pr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496307-261E-72C8-5526-F9B51C809AEB}"/>
                </a:ext>
              </a:extLst>
            </p:cNvPr>
            <p:cNvSpPr/>
            <p:nvPr/>
          </p:nvSpPr>
          <p:spPr>
            <a:xfrm>
              <a:off x="3150362" y="748758"/>
              <a:ext cx="1413973" cy="1413973"/>
            </a:xfrm>
            <a:custGeom>
              <a:avLst/>
              <a:gdLst>
                <a:gd name="csX0" fmla="*/ 1120161 w 1413973"/>
                <a:gd name="csY0" fmla="*/ 1101798 h 1413973"/>
                <a:gd name="csX1" fmla="*/ 1120161 w 1413973"/>
                <a:gd name="csY1" fmla="*/ 459082 h 1413973"/>
                <a:gd name="csX2" fmla="*/ 1413974 w 1413973"/>
                <a:gd name="csY2" fmla="*/ 459082 h 1413973"/>
                <a:gd name="csX3" fmla="*/ 1413974 w 1413973"/>
                <a:gd name="csY3" fmla="*/ 163433 h 1413973"/>
                <a:gd name="csX4" fmla="*/ 1250540 w 1413973"/>
                <a:gd name="csY4" fmla="*/ 0 h 1413973"/>
                <a:gd name="csX5" fmla="*/ 383793 w 1413973"/>
                <a:gd name="csY5" fmla="*/ 0 h 1413973"/>
                <a:gd name="csX6" fmla="*/ 220360 w 1413973"/>
                <a:gd name="csY6" fmla="*/ 163433 h 1413973"/>
                <a:gd name="csX7" fmla="*/ 220360 w 1413973"/>
                <a:gd name="csY7" fmla="*/ 1101798 h 1413973"/>
                <a:gd name="csX8" fmla="*/ 0 w 1413973"/>
                <a:gd name="csY8" fmla="*/ 1101798 h 1413973"/>
                <a:gd name="csX9" fmla="*/ 0 w 1413973"/>
                <a:gd name="csY9" fmla="*/ 1413974 h 1413973"/>
                <a:gd name="csX10" fmla="*/ 1340520 w 1413973"/>
                <a:gd name="csY10" fmla="*/ 1413974 h 1413973"/>
                <a:gd name="csX11" fmla="*/ 1340520 w 1413973"/>
                <a:gd name="csY11" fmla="*/ 1101798 h 1413973"/>
                <a:gd name="csX12" fmla="*/ 1143831 w 1413973"/>
                <a:gd name="csY12" fmla="*/ 36727 h 1413973"/>
                <a:gd name="csX13" fmla="*/ 1083434 w 1413973"/>
                <a:gd name="csY13" fmla="*/ 163433 h 1413973"/>
                <a:gd name="csX14" fmla="*/ 1083434 w 1413973"/>
                <a:gd name="csY14" fmla="*/ 1230341 h 1413973"/>
                <a:gd name="csX15" fmla="*/ 257086 w 1413973"/>
                <a:gd name="csY15" fmla="*/ 1230341 h 1413973"/>
                <a:gd name="csX16" fmla="*/ 257086 w 1413973"/>
                <a:gd name="csY16" fmla="*/ 163433 h 1413973"/>
                <a:gd name="csX17" fmla="*/ 383793 w 1413973"/>
                <a:gd name="csY17" fmla="*/ 36727 h 1413973"/>
                <a:gd name="csX18" fmla="*/ 1120161 w 1413973"/>
                <a:gd name="csY18" fmla="*/ 422356 h 1413973"/>
                <a:gd name="csX19" fmla="*/ 1120161 w 1413973"/>
                <a:gd name="csY19" fmla="*/ 163433 h 1413973"/>
                <a:gd name="csX20" fmla="*/ 1246868 w 1413973"/>
                <a:gd name="csY20" fmla="*/ 36727 h 1413973"/>
                <a:gd name="csX21" fmla="*/ 1250540 w 1413973"/>
                <a:gd name="csY21" fmla="*/ 36727 h 1413973"/>
                <a:gd name="csX22" fmla="*/ 1377247 w 1413973"/>
                <a:gd name="csY22" fmla="*/ 163433 h 1413973"/>
                <a:gd name="csX23" fmla="*/ 1377247 w 1413973"/>
                <a:gd name="csY23" fmla="*/ 422356 h 1413973"/>
                <a:gd name="csX24" fmla="*/ 1120161 w 1413973"/>
                <a:gd name="csY24" fmla="*/ 1267067 h 1413973"/>
                <a:gd name="csX25" fmla="*/ 1193614 w 1413973"/>
                <a:gd name="csY25" fmla="*/ 1267067 h 1413973"/>
                <a:gd name="csX26" fmla="*/ 1193614 w 1413973"/>
                <a:gd name="csY26" fmla="*/ 1230341 h 1413973"/>
                <a:gd name="csX27" fmla="*/ 1120161 w 1413973"/>
                <a:gd name="csY27" fmla="*/ 1230341 h 1413973"/>
                <a:gd name="csX28" fmla="*/ 1120161 w 1413973"/>
                <a:gd name="csY28" fmla="*/ 1138524 h 1413973"/>
                <a:gd name="csX29" fmla="*/ 1303794 w 1413973"/>
                <a:gd name="csY29" fmla="*/ 1138524 h 1413973"/>
                <a:gd name="csX30" fmla="*/ 1303794 w 1413973"/>
                <a:gd name="csY30" fmla="*/ 1377247 h 1413973"/>
                <a:gd name="csX31" fmla="*/ 36727 w 1413973"/>
                <a:gd name="csY31" fmla="*/ 1377247 h 1413973"/>
                <a:gd name="csX32" fmla="*/ 36727 w 1413973"/>
                <a:gd name="csY32" fmla="*/ 1138524 h 1413973"/>
                <a:gd name="csX33" fmla="*/ 220360 w 1413973"/>
                <a:gd name="csY33" fmla="*/ 1138524 h 1413973"/>
                <a:gd name="csX34" fmla="*/ 220360 w 1413973"/>
                <a:gd name="csY34" fmla="*/ 1230341 h 1413973"/>
                <a:gd name="csX35" fmla="*/ 146906 w 1413973"/>
                <a:gd name="csY35" fmla="*/ 1230341 h 1413973"/>
                <a:gd name="csX36" fmla="*/ 146906 w 1413973"/>
                <a:gd name="csY36" fmla="*/ 1267067 h 1413973"/>
                <a:gd name="csX37" fmla="*/ 1120161 w 1413973"/>
                <a:gd name="csY37" fmla="*/ 1267067 h 14139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1413973" h="1413973">
                  <a:moveTo>
                    <a:pt x="1120161" y="1101798"/>
                  </a:moveTo>
                  <a:lnTo>
                    <a:pt x="1120161" y="459082"/>
                  </a:lnTo>
                  <a:lnTo>
                    <a:pt x="1413974" y="459082"/>
                  </a:lnTo>
                  <a:lnTo>
                    <a:pt x="1413974" y="163433"/>
                  </a:lnTo>
                  <a:cubicBezTo>
                    <a:pt x="1413861" y="73218"/>
                    <a:pt x="1340755" y="112"/>
                    <a:pt x="1250540" y="0"/>
                  </a:cubicBezTo>
                  <a:lnTo>
                    <a:pt x="383793" y="0"/>
                  </a:lnTo>
                  <a:cubicBezTo>
                    <a:pt x="293578" y="112"/>
                    <a:pt x="220472" y="73218"/>
                    <a:pt x="220360" y="163433"/>
                  </a:cubicBezTo>
                  <a:lnTo>
                    <a:pt x="220360" y="1101798"/>
                  </a:lnTo>
                  <a:lnTo>
                    <a:pt x="0" y="1101798"/>
                  </a:lnTo>
                  <a:lnTo>
                    <a:pt x="0" y="1413974"/>
                  </a:lnTo>
                  <a:lnTo>
                    <a:pt x="1340520" y="1413974"/>
                  </a:lnTo>
                  <a:lnTo>
                    <a:pt x="1340520" y="1101798"/>
                  </a:lnTo>
                  <a:close/>
                  <a:moveTo>
                    <a:pt x="1143831" y="36727"/>
                  </a:moveTo>
                  <a:cubicBezTo>
                    <a:pt x="1105628" y="67698"/>
                    <a:pt x="1083436" y="114253"/>
                    <a:pt x="1083434" y="163433"/>
                  </a:cubicBezTo>
                  <a:lnTo>
                    <a:pt x="1083434" y="1230341"/>
                  </a:lnTo>
                  <a:lnTo>
                    <a:pt x="257086" y="1230341"/>
                  </a:lnTo>
                  <a:lnTo>
                    <a:pt x="257086" y="163433"/>
                  </a:lnTo>
                  <a:cubicBezTo>
                    <a:pt x="257167" y="93489"/>
                    <a:pt x="313849" y="36807"/>
                    <a:pt x="383793" y="36727"/>
                  </a:cubicBezTo>
                  <a:close/>
                  <a:moveTo>
                    <a:pt x="1120161" y="422356"/>
                  </a:moveTo>
                  <a:lnTo>
                    <a:pt x="1120161" y="163433"/>
                  </a:lnTo>
                  <a:cubicBezTo>
                    <a:pt x="1120242" y="93489"/>
                    <a:pt x="1176924" y="36807"/>
                    <a:pt x="1246868" y="36727"/>
                  </a:cubicBezTo>
                  <a:lnTo>
                    <a:pt x="1250540" y="36727"/>
                  </a:lnTo>
                  <a:cubicBezTo>
                    <a:pt x="1320484" y="36807"/>
                    <a:pt x="1377166" y="93489"/>
                    <a:pt x="1377247" y="163433"/>
                  </a:cubicBezTo>
                  <a:lnTo>
                    <a:pt x="1377247" y="422356"/>
                  </a:lnTo>
                  <a:close/>
                  <a:moveTo>
                    <a:pt x="1120161" y="1267067"/>
                  </a:moveTo>
                  <a:lnTo>
                    <a:pt x="1193614" y="1267067"/>
                  </a:lnTo>
                  <a:lnTo>
                    <a:pt x="1193614" y="1230341"/>
                  </a:lnTo>
                  <a:lnTo>
                    <a:pt x="1120161" y="1230341"/>
                  </a:lnTo>
                  <a:lnTo>
                    <a:pt x="1120161" y="1138524"/>
                  </a:lnTo>
                  <a:lnTo>
                    <a:pt x="1303794" y="1138524"/>
                  </a:lnTo>
                  <a:lnTo>
                    <a:pt x="1303794" y="1377247"/>
                  </a:lnTo>
                  <a:lnTo>
                    <a:pt x="36727" y="1377247"/>
                  </a:lnTo>
                  <a:lnTo>
                    <a:pt x="36727" y="1138524"/>
                  </a:lnTo>
                  <a:lnTo>
                    <a:pt x="220360" y="1138524"/>
                  </a:lnTo>
                  <a:lnTo>
                    <a:pt x="220360" y="1230341"/>
                  </a:lnTo>
                  <a:lnTo>
                    <a:pt x="146906" y="1230341"/>
                  </a:lnTo>
                  <a:lnTo>
                    <a:pt x="146906" y="1267067"/>
                  </a:lnTo>
                  <a:lnTo>
                    <a:pt x="1120161" y="1267067"/>
                  </a:lnTo>
                  <a:close/>
                </a:path>
              </a:pathLst>
            </a:custGeom>
            <a:grpFill/>
            <a:ln w="18355" cap="flat">
              <a:noFill/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22" name="Graphic 20" descr="Close with solid fill">
            <a:extLst>
              <a:ext uri="{FF2B5EF4-FFF2-40B4-BE49-F238E27FC236}">
                <a16:creationId xmlns:a16="http://schemas.microsoft.com/office/drawing/2014/main" id="{08839BD2-35A5-F7B7-BB71-4D12254943D8}"/>
              </a:ext>
            </a:extLst>
          </p:cNvPr>
          <p:cNvSpPr/>
          <p:nvPr/>
        </p:nvSpPr>
        <p:spPr>
          <a:xfrm>
            <a:off x="3345706" y="1122467"/>
            <a:ext cx="674370" cy="674370"/>
          </a:xfrm>
          <a:custGeom>
            <a:avLst/>
            <a:gdLst>
              <a:gd name="csX0" fmla="*/ 674370 w 674370"/>
              <a:gd name="csY0" fmla="*/ 80963 h 674370"/>
              <a:gd name="csX1" fmla="*/ 593408 w 674370"/>
              <a:gd name="csY1" fmla="*/ 0 h 674370"/>
              <a:gd name="csX2" fmla="*/ 337185 w 674370"/>
              <a:gd name="csY2" fmla="*/ 256223 h 674370"/>
              <a:gd name="csX3" fmla="*/ 80963 w 674370"/>
              <a:gd name="csY3" fmla="*/ 0 h 674370"/>
              <a:gd name="csX4" fmla="*/ 0 w 674370"/>
              <a:gd name="csY4" fmla="*/ 80963 h 674370"/>
              <a:gd name="csX5" fmla="*/ 256223 w 674370"/>
              <a:gd name="csY5" fmla="*/ 337185 h 674370"/>
              <a:gd name="csX6" fmla="*/ 0 w 674370"/>
              <a:gd name="csY6" fmla="*/ 593408 h 674370"/>
              <a:gd name="csX7" fmla="*/ 80963 w 674370"/>
              <a:gd name="csY7" fmla="*/ 674370 h 674370"/>
              <a:gd name="csX8" fmla="*/ 337185 w 674370"/>
              <a:gd name="csY8" fmla="*/ 418148 h 674370"/>
              <a:gd name="csX9" fmla="*/ 593408 w 674370"/>
              <a:gd name="csY9" fmla="*/ 674370 h 674370"/>
              <a:gd name="csX10" fmla="*/ 674370 w 674370"/>
              <a:gd name="csY10" fmla="*/ 593408 h 674370"/>
              <a:gd name="csX11" fmla="*/ 418148 w 674370"/>
              <a:gd name="csY11" fmla="*/ 337185 h 6743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674370" h="674370">
                <a:moveTo>
                  <a:pt x="674370" y="80963"/>
                </a:moveTo>
                <a:lnTo>
                  <a:pt x="593408" y="0"/>
                </a:lnTo>
                <a:lnTo>
                  <a:pt x="337185" y="256223"/>
                </a:lnTo>
                <a:lnTo>
                  <a:pt x="80963" y="0"/>
                </a:lnTo>
                <a:lnTo>
                  <a:pt x="0" y="80963"/>
                </a:lnTo>
                <a:lnTo>
                  <a:pt x="256223" y="337185"/>
                </a:lnTo>
                <a:lnTo>
                  <a:pt x="0" y="593408"/>
                </a:lnTo>
                <a:lnTo>
                  <a:pt x="80963" y="674370"/>
                </a:lnTo>
                <a:lnTo>
                  <a:pt x="337185" y="418148"/>
                </a:lnTo>
                <a:lnTo>
                  <a:pt x="593408" y="674370"/>
                </a:lnTo>
                <a:lnTo>
                  <a:pt x="674370" y="593408"/>
                </a:lnTo>
                <a:lnTo>
                  <a:pt x="418148" y="337185"/>
                </a:ln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89113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109">
        <p159:morph option="byObject"/>
      </p:transition>
    </mc:Choice>
    <mc:Fallback>
      <p:transition spd="slow" advTm="6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accel="4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22" grpId="0" animBg="1"/>
      <p:bldP spid="2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|3.3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39</Words>
  <Application>Microsoft Office PowerPoint</Application>
  <PresentationFormat>Widescreen</PresentationFormat>
  <Paragraphs>22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Lucida Calligraphy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AYANYEMI O. (2249750)</dc:creator>
  <cp:lastModifiedBy>AYANYEMI O. (2249750)</cp:lastModifiedBy>
  <cp:revision>7</cp:revision>
  <dcterms:created xsi:type="dcterms:W3CDTF">2026-02-06T11:56:14Z</dcterms:created>
  <dcterms:modified xsi:type="dcterms:W3CDTF">2026-02-09T11:17:40Z</dcterms:modified>
</cp:coreProperties>
</file>